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62" r:id="rId6"/>
    <p:sldId id="259" r:id="rId7"/>
    <p:sldId id="260" r:id="rId8"/>
    <p:sldId id="263" r:id="rId9"/>
    <p:sldId id="265" r:id="rId10"/>
    <p:sldId id="264" r:id="rId11"/>
    <p:sldId id="266" r:id="rId1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nardo lasso" userId="306d73b59bdafae2" providerId="LiveId" clId="{FAE21812-25C6-45A8-AB5B-00F6AA3A4F90}"/>
    <pc:docChg chg="undo custSel addSld delSld modSld sldOrd">
      <pc:chgData name="bernardo lasso" userId="306d73b59bdafae2" providerId="LiveId" clId="{FAE21812-25C6-45A8-AB5B-00F6AA3A4F90}" dt="2026-03-19T22:27:25.068" v="2649" actId="14100"/>
      <pc:docMkLst>
        <pc:docMk/>
      </pc:docMkLst>
      <pc:sldChg chg="addSp delSp modSp new mod">
        <pc:chgData name="bernardo lasso" userId="306d73b59bdafae2" providerId="LiveId" clId="{FAE21812-25C6-45A8-AB5B-00F6AA3A4F90}" dt="2026-03-19T22:13:20.910" v="2267" actId="1076"/>
        <pc:sldMkLst>
          <pc:docMk/>
          <pc:sldMk cId="3871961643" sldId="256"/>
        </pc:sldMkLst>
        <pc:spChg chg="del">
          <ac:chgData name="bernardo lasso" userId="306d73b59bdafae2" providerId="LiveId" clId="{FAE21812-25C6-45A8-AB5B-00F6AA3A4F90}" dt="2026-03-19T19:58:25.863" v="1" actId="478"/>
          <ac:spMkLst>
            <pc:docMk/>
            <pc:sldMk cId="3871961643" sldId="256"/>
            <ac:spMk id="2" creationId="{C0070642-CF6C-6B28-9AFD-37D0FB7D758E}"/>
          </ac:spMkLst>
        </pc:spChg>
        <pc:spChg chg="del">
          <ac:chgData name="bernardo lasso" userId="306d73b59bdafae2" providerId="LiveId" clId="{FAE21812-25C6-45A8-AB5B-00F6AA3A4F90}" dt="2026-03-19T19:58:29.551" v="2" actId="478"/>
          <ac:spMkLst>
            <pc:docMk/>
            <pc:sldMk cId="3871961643" sldId="256"/>
            <ac:spMk id="3" creationId="{564C56F2-213C-C2B7-E4F9-2BB529B3E390}"/>
          </ac:spMkLst>
        </pc:spChg>
        <pc:spChg chg="add mod">
          <ac:chgData name="bernardo lasso" userId="306d73b59bdafae2" providerId="LiveId" clId="{FAE21812-25C6-45A8-AB5B-00F6AA3A4F90}" dt="2026-03-19T22:13:20.910" v="2267" actId="1076"/>
          <ac:spMkLst>
            <pc:docMk/>
            <pc:sldMk cId="3871961643" sldId="256"/>
            <ac:spMk id="4" creationId="{AF3CC75D-D3FB-41A3-2A63-928CC679F0BD}"/>
          </ac:spMkLst>
        </pc:spChg>
        <pc:picChg chg="add mod">
          <ac:chgData name="bernardo lasso" userId="306d73b59bdafae2" providerId="LiveId" clId="{FAE21812-25C6-45A8-AB5B-00F6AA3A4F90}" dt="2026-03-19T20:00:53.435" v="5" actId="1076"/>
          <ac:picMkLst>
            <pc:docMk/>
            <pc:sldMk cId="3871961643" sldId="256"/>
            <ac:picMk id="1026" creationId="{18C850E1-8A71-C5E4-588C-272E4858DB14}"/>
          </ac:picMkLst>
        </pc:picChg>
      </pc:sldChg>
      <pc:sldChg chg="addSp delSp modSp new mod">
        <pc:chgData name="bernardo lasso" userId="306d73b59bdafae2" providerId="LiveId" clId="{FAE21812-25C6-45A8-AB5B-00F6AA3A4F90}" dt="2026-03-19T22:27:25.068" v="2649" actId="14100"/>
        <pc:sldMkLst>
          <pc:docMk/>
          <pc:sldMk cId="1423060449" sldId="257"/>
        </pc:sldMkLst>
        <pc:spChg chg="add mod">
          <ac:chgData name="bernardo lasso" userId="306d73b59bdafae2" providerId="LiveId" clId="{FAE21812-25C6-45A8-AB5B-00F6AA3A4F90}" dt="2026-03-19T22:27:25.068" v="2649" actId="14100"/>
          <ac:spMkLst>
            <pc:docMk/>
            <pc:sldMk cId="1423060449" sldId="257"/>
            <ac:spMk id="4" creationId="{F5206114-67EA-DB72-B7C2-95D0291EC40E}"/>
          </ac:spMkLst>
        </pc:spChg>
        <pc:spChg chg="add del">
          <ac:chgData name="bernardo lasso" userId="306d73b59bdafae2" providerId="LiveId" clId="{FAE21812-25C6-45A8-AB5B-00F6AA3A4F90}" dt="2026-03-19T20:05:49.611" v="21" actId="22"/>
          <ac:spMkLst>
            <pc:docMk/>
            <pc:sldMk cId="1423060449" sldId="257"/>
            <ac:spMk id="6" creationId="{B1DEFFB2-3B16-4D4D-01AE-C74D1FEF711D}"/>
          </ac:spMkLst>
        </pc:spChg>
        <pc:picChg chg="add mod">
          <ac:chgData name="bernardo lasso" userId="306d73b59bdafae2" providerId="LiveId" clId="{FAE21812-25C6-45A8-AB5B-00F6AA3A4F90}" dt="2026-03-19T22:12:23.756" v="2173" actId="1076"/>
          <ac:picMkLst>
            <pc:docMk/>
            <pc:sldMk cId="1423060449" sldId="257"/>
            <ac:picMk id="2" creationId="{418F97BA-3883-D1E0-52CC-BDA08F3DD36D}"/>
          </ac:picMkLst>
        </pc:picChg>
      </pc:sldChg>
      <pc:sldChg chg="modSp add mod">
        <pc:chgData name="bernardo lasso" userId="306d73b59bdafae2" providerId="LiveId" clId="{FAE21812-25C6-45A8-AB5B-00F6AA3A4F90}" dt="2026-03-19T20:23:31.465" v="390" actId="20577"/>
        <pc:sldMkLst>
          <pc:docMk/>
          <pc:sldMk cId="120452026" sldId="258"/>
        </pc:sldMkLst>
        <pc:spChg chg="mod">
          <ac:chgData name="bernardo lasso" userId="306d73b59bdafae2" providerId="LiveId" clId="{FAE21812-25C6-45A8-AB5B-00F6AA3A4F90}" dt="2026-03-19T20:23:31.465" v="390" actId="20577"/>
          <ac:spMkLst>
            <pc:docMk/>
            <pc:sldMk cId="120452026" sldId="258"/>
            <ac:spMk id="4" creationId="{EB4E5F40-0B10-D530-5FC0-7B561388650F}"/>
          </ac:spMkLst>
        </pc:spChg>
      </pc:sldChg>
      <pc:sldChg chg="addSp delSp modSp add mod">
        <pc:chgData name="bernardo lasso" userId="306d73b59bdafae2" providerId="LiveId" clId="{FAE21812-25C6-45A8-AB5B-00F6AA3A4F90}" dt="2026-03-19T22:16:47.406" v="2297" actId="20577"/>
        <pc:sldMkLst>
          <pc:docMk/>
          <pc:sldMk cId="3025706435" sldId="259"/>
        </pc:sldMkLst>
        <pc:spChg chg="del">
          <ac:chgData name="bernardo lasso" userId="306d73b59bdafae2" providerId="LiveId" clId="{FAE21812-25C6-45A8-AB5B-00F6AA3A4F90}" dt="2026-03-19T20:13:37.641" v="212" actId="478"/>
          <ac:spMkLst>
            <pc:docMk/>
            <pc:sldMk cId="3025706435" sldId="259"/>
            <ac:spMk id="4" creationId="{511DA2F0-9D99-73E2-B783-C3C8792C1B99}"/>
          </ac:spMkLst>
        </pc:spChg>
        <pc:spChg chg="add del mod">
          <ac:chgData name="bernardo lasso" userId="306d73b59bdafae2" providerId="LiveId" clId="{FAE21812-25C6-45A8-AB5B-00F6AA3A4F90}" dt="2026-03-19T20:18:55.953" v="292" actId="478"/>
          <ac:spMkLst>
            <pc:docMk/>
            <pc:sldMk cId="3025706435" sldId="259"/>
            <ac:spMk id="5" creationId="{5F693555-62A0-6DEC-22BE-1632FF79440A}"/>
          </ac:spMkLst>
        </pc:spChg>
        <pc:spChg chg="add mod">
          <ac:chgData name="bernardo lasso" userId="306d73b59bdafae2" providerId="LiveId" clId="{FAE21812-25C6-45A8-AB5B-00F6AA3A4F90}" dt="2026-03-19T22:16:47.406" v="2297" actId="20577"/>
          <ac:spMkLst>
            <pc:docMk/>
            <pc:sldMk cId="3025706435" sldId="259"/>
            <ac:spMk id="7" creationId="{1BEFD89E-BC3A-5B75-3BE1-E865BD569F92}"/>
          </ac:spMkLst>
        </pc:spChg>
        <pc:spChg chg="add del mod">
          <ac:chgData name="bernardo lasso" userId="306d73b59bdafae2" providerId="LiveId" clId="{FAE21812-25C6-45A8-AB5B-00F6AA3A4F90}" dt="2026-03-19T20:20:17.894" v="333" actId="21"/>
          <ac:spMkLst>
            <pc:docMk/>
            <pc:sldMk cId="3025706435" sldId="259"/>
            <ac:spMk id="9" creationId="{D885A4D4-4C79-1912-860D-7002C2EE95FF}"/>
          </ac:spMkLst>
        </pc:spChg>
      </pc:sldChg>
      <pc:sldChg chg="addSp delSp modSp add mod">
        <pc:chgData name="bernardo lasso" userId="306d73b59bdafae2" providerId="LiveId" clId="{FAE21812-25C6-45A8-AB5B-00F6AA3A4F90}" dt="2026-03-19T20:22:53.737" v="388" actId="1076"/>
        <pc:sldMkLst>
          <pc:docMk/>
          <pc:sldMk cId="1933138801" sldId="260"/>
        </pc:sldMkLst>
        <pc:spChg chg="del mod">
          <ac:chgData name="bernardo lasso" userId="306d73b59bdafae2" providerId="LiveId" clId="{FAE21812-25C6-45A8-AB5B-00F6AA3A4F90}" dt="2026-03-19T20:17:20.995" v="276" actId="478"/>
          <ac:spMkLst>
            <pc:docMk/>
            <pc:sldMk cId="1933138801" sldId="260"/>
            <ac:spMk id="4" creationId="{4B54BA31-AD47-8CFC-611C-5B6F56F05910}"/>
          </ac:spMkLst>
        </pc:spChg>
        <pc:spChg chg="add mod">
          <ac:chgData name="bernardo lasso" userId="306d73b59bdafae2" providerId="LiveId" clId="{FAE21812-25C6-45A8-AB5B-00F6AA3A4F90}" dt="2026-03-19T20:22:53.737" v="388" actId="1076"/>
          <ac:spMkLst>
            <pc:docMk/>
            <pc:sldMk cId="1933138801" sldId="260"/>
            <ac:spMk id="9" creationId="{D885A4D4-4C79-1912-860D-7002C2EE95FF}"/>
          </ac:spMkLst>
        </pc:spChg>
      </pc:sldChg>
      <pc:sldChg chg="modSp add mod ord">
        <pc:chgData name="bernardo lasso" userId="306d73b59bdafae2" providerId="LiveId" clId="{FAE21812-25C6-45A8-AB5B-00F6AA3A4F90}" dt="2026-03-19T20:18:19.975" v="283" actId="20577"/>
        <pc:sldMkLst>
          <pc:docMk/>
          <pc:sldMk cId="1520119069" sldId="261"/>
        </pc:sldMkLst>
        <pc:spChg chg="mod">
          <ac:chgData name="bernardo lasso" userId="306d73b59bdafae2" providerId="LiveId" clId="{FAE21812-25C6-45A8-AB5B-00F6AA3A4F90}" dt="2026-03-19T20:18:19.975" v="283" actId="20577"/>
          <ac:spMkLst>
            <pc:docMk/>
            <pc:sldMk cId="1520119069" sldId="261"/>
            <ac:spMk id="4" creationId="{3BD6408C-AE41-EA9B-EE3B-5FEE8E02D420}"/>
          </ac:spMkLst>
        </pc:spChg>
      </pc:sldChg>
      <pc:sldChg chg="modSp add mod">
        <pc:chgData name="bernardo lasso" userId="306d73b59bdafae2" providerId="LiveId" clId="{FAE21812-25C6-45A8-AB5B-00F6AA3A4F90}" dt="2026-03-19T22:15:56.825" v="2281" actId="20577"/>
        <pc:sldMkLst>
          <pc:docMk/>
          <pc:sldMk cId="1006118148" sldId="262"/>
        </pc:sldMkLst>
        <pc:spChg chg="mod">
          <ac:chgData name="bernardo lasso" userId="306d73b59bdafae2" providerId="LiveId" clId="{FAE21812-25C6-45A8-AB5B-00F6AA3A4F90}" dt="2026-03-19T22:15:56.825" v="2281" actId="20577"/>
          <ac:spMkLst>
            <pc:docMk/>
            <pc:sldMk cId="1006118148" sldId="262"/>
            <ac:spMk id="4" creationId="{766DA68B-FCB7-B595-B8F7-637A1C12A3FC}"/>
          </ac:spMkLst>
        </pc:spChg>
      </pc:sldChg>
      <pc:sldChg chg="add del">
        <pc:chgData name="bernardo lasso" userId="306d73b59bdafae2" providerId="LiveId" clId="{FAE21812-25C6-45A8-AB5B-00F6AA3A4F90}" dt="2026-03-19T20:09:05.533" v="60"/>
        <pc:sldMkLst>
          <pc:docMk/>
          <pc:sldMk cId="4052893687" sldId="262"/>
        </pc:sldMkLst>
      </pc:sldChg>
      <pc:sldChg chg="addSp delSp modSp add mod">
        <pc:chgData name="bernardo lasso" userId="306d73b59bdafae2" providerId="LiveId" clId="{FAE21812-25C6-45A8-AB5B-00F6AA3A4F90}" dt="2026-03-19T20:39:06.647" v="701" actId="113"/>
        <pc:sldMkLst>
          <pc:docMk/>
          <pc:sldMk cId="1825289708" sldId="263"/>
        </pc:sldMkLst>
        <pc:spChg chg="add mod">
          <ac:chgData name="bernardo lasso" userId="306d73b59bdafae2" providerId="LiveId" clId="{FAE21812-25C6-45A8-AB5B-00F6AA3A4F90}" dt="2026-03-19T20:39:06.647" v="701" actId="113"/>
          <ac:spMkLst>
            <pc:docMk/>
            <pc:sldMk cId="1825289708" sldId="263"/>
            <ac:spMk id="4" creationId="{57803F67-5EBC-FCF4-71CC-A853F48F0BA8}"/>
          </ac:spMkLst>
        </pc:spChg>
        <pc:spChg chg="del">
          <ac:chgData name="bernardo lasso" userId="306d73b59bdafae2" providerId="LiveId" clId="{FAE21812-25C6-45A8-AB5B-00F6AA3A4F90}" dt="2026-03-19T20:33:01.993" v="439" actId="478"/>
          <ac:spMkLst>
            <pc:docMk/>
            <pc:sldMk cId="1825289708" sldId="263"/>
            <ac:spMk id="9" creationId="{8AC9BDFD-6ED0-2AE0-E52C-85BD9BC5630F}"/>
          </ac:spMkLst>
        </pc:spChg>
      </pc:sldChg>
      <pc:sldChg chg="addSp modSp add mod">
        <pc:chgData name="bernardo lasso" userId="306d73b59bdafae2" providerId="LiveId" clId="{FAE21812-25C6-45A8-AB5B-00F6AA3A4F90}" dt="2026-03-19T22:00:54.574" v="1113" actId="403"/>
        <pc:sldMkLst>
          <pc:docMk/>
          <pc:sldMk cId="3040376202" sldId="264"/>
        </pc:sldMkLst>
        <pc:spChg chg="add mod">
          <ac:chgData name="bernardo lasso" userId="306d73b59bdafae2" providerId="LiveId" clId="{FAE21812-25C6-45A8-AB5B-00F6AA3A4F90}" dt="2026-03-19T22:00:54.574" v="1113" actId="403"/>
          <ac:spMkLst>
            <pc:docMk/>
            <pc:sldMk cId="3040376202" sldId="264"/>
            <ac:spMk id="3" creationId="{B9914ECC-DCC7-43C5-8E0A-120D92F2237C}"/>
          </ac:spMkLst>
        </pc:spChg>
      </pc:sldChg>
      <pc:sldChg chg="addSp modSp add mod">
        <pc:chgData name="bernardo lasso" userId="306d73b59bdafae2" providerId="LiveId" clId="{FAE21812-25C6-45A8-AB5B-00F6AA3A4F90}" dt="2026-03-19T22:01:09.114" v="1114" actId="20577"/>
        <pc:sldMkLst>
          <pc:docMk/>
          <pc:sldMk cId="357836022" sldId="265"/>
        </pc:sldMkLst>
        <pc:spChg chg="add mod">
          <ac:chgData name="bernardo lasso" userId="306d73b59bdafae2" providerId="LiveId" clId="{FAE21812-25C6-45A8-AB5B-00F6AA3A4F90}" dt="2026-03-19T22:01:09.114" v="1114" actId="20577"/>
          <ac:spMkLst>
            <pc:docMk/>
            <pc:sldMk cId="357836022" sldId="265"/>
            <ac:spMk id="3" creationId="{AE383BA1-3598-4197-EECD-E58940BFE8A9}"/>
          </ac:spMkLst>
        </pc:spChg>
      </pc:sldChg>
      <pc:sldChg chg="addSp modSp add mod">
        <pc:chgData name="bernardo lasso" userId="306d73b59bdafae2" providerId="LiveId" clId="{FAE21812-25C6-45A8-AB5B-00F6AA3A4F90}" dt="2026-03-19T22:22:37.915" v="2610" actId="14100"/>
        <pc:sldMkLst>
          <pc:docMk/>
          <pc:sldMk cId="2720445035" sldId="266"/>
        </pc:sldMkLst>
        <pc:spChg chg="add mod">
          <ac:chgData name="bernardo lasso" userId="306d73b59bdafae2" providerId="LiveId" clId="{FAE21812-25C6-45A8-AB5B-00F6AA3A4F90}" dt="2026-03-19T22:22:37.915" v="2610" actId="14100"/>
          <ac:spMkLst>
            <pc:docMk/>
            <pc:sldMk cId="2720445035" sldId="266"/>
            <ac:spMk id="3" creationId="{90B83517-CA75-9C7B-9788-312DF0494DAF}"/>
          </ac:spMkLst>
        </pc:spChg>
        <pc:picChg chg="mod">
          <ac:chgData name="bernardo lasso" userId="306d73b59bdafae2" providerId="LiveId" clId="{FAE21812-25C6-45A8-AB5B-00F6AA3A4F90}" dt="2026-03-19T22:21:38.823" v="2606" actId="14100"/>
          <ac:picMkLst>
            <pc:docMk/>
            <pc:sldMk cId="2720445035" sldId="266"/>
            <ac:picMk id="2" creationId="{95A5BE5C-05A0-F3EB-1C6F-5B77850D8E6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44AB0C-1F2A-D861-9973-B48B0453905C}"/>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CO"/>
          </a:p>
        </p:txBody>
      </p:sp>
      <p:sp>
        <p:nvSpPr>
          <p:cNvPr id="3" name="Subtítulo 2">
            <a:extLst>
              <a:ext uri="{FF2B5EF4-FFF2-40B4-BE49-F238E27FC236}">
                <a16:creationId xmlns:a16="http://schemas.microsoft.com/office/drawing/2014/main" id="{73930C3F-7CE5-3D68-18FE-D5C78CEB76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CO"/>
          </a:p>
        </p:txBody>
      </p:sp>
      <p:sp>
        <p:nvSpPr>
          <p:cNvPr id="4" name="Marcador de fecha 3">
            <a:extLst>
              <a:ext uri="{FF2B5EF4-FFF2-40B4-BE49-F238E27FC236}">
                <a16:creationId xmlns:a16="http://schemas.microsoft.com/office/drawing/2014/main" id="{CCB19A8F-1E1E-8ACC-D036-198814A3DE12}"/>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5" name="Marcador de pie de página 4">
            <a:extLst>
              <a:ext uri="{FF2B5EF4-FFF2-40B4-BE49-F238E27FC236}">
                <a16:creationId xmlns:a16="http://schemas.microsoft.com/office/drawing/2014/main" id="{45C56670-9E3B-BA0E-7483-CDF931E7A75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2991F2B-B2C8-92E1-DC28-F6B201E17FCB}"/>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1137986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B18C4D-7409-C619-F751-32AEB5D406C2}"/>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A5A51986-DD09-0040-B80C-CC4C7EABB564}"/>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E8CA234E-3EBF-BEF4-14D4-81C183D0F4DA}"/>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5" name="Marcador de pie de página 4">
            <a:extLst>
              <a:ext uri="{FF2B5EF4-FFF2-40B4-BE49-F238E27FC236}">
                <a16:creationId xmlns:a16="http://schemas.microsoft.com/office/drawing/2014/main" id="{448BC806-CD64-6069-9607-3310B2B21A0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9A4856B-3D37-7D45-1E90-F502344307C3}"/>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525979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79AAB43-94F9-6A90-E86E-51B658B77BF5}"/>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C2203CA8-D6E5-DB56-6FB3-3E7C03BF27C6}"/>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783EA7AF-C939-1B0A-0621-3A46F29A0C61}"/>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5" name="Marcador de pie de página 4">
            <a:extLst>
              <a:ext uri="{FF2B5EF4-FFF2-40B4-BE49-F238E27FC236}">
                <a16:creationId xmlns:a16="http://schemas.microsoft.com/office/drawing/2014/main" id="{B046F806-CD20-A0EA-3CA0-03DBEFAC4E0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31D4A58-7AA5-E45E-F571-7736C8FF097E}"/>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777743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A0229D-966A-77E1-D98B-6B3B69F2A972}"/>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E34BE37B-0504-9138-D65A-F213FFC0C9E0}"/>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EEB2E0D4-B9BB-5B9E-4DE1-22B1A264602F}"/>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5" name="Marcador de pie de página 4">
            <a:extLst>
              <a:ext uri="{FF2B5EF4-FFF2-40B4-BE49-F238E27FC236}">
                <a16:creationId xmlns:a16="http://schemas.microsoft.com/office/drawing/2014/main" id="{06BD4C9B-31B8-6B8E-8FA9-8F08717BF88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85F99A3-C663-59CC-06EB-B8D67C1417BF}"/>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1522142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D72A37-2E4A-43F5-5849-7D2872752C90}"/>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1AE30E3D-FDC9-1949-6EAE-E3D1B0D6BF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9EAFA6D4-1942-C28D-6C88-E67F5A3483DD}"/>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5" name="Marcador de pie de página 4">
            <a:extLst>
              <a:ext uri="{FF2B5EF4-FFF2-40B4-BE49-F238E27FC236}">
                <a16:creationId xmlns:a16="http://schemas.microsoft.com/office/drawing/2014/main" id="{E0B64F52-CF06-4975-6A38-C608EE3C592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83D0282-050B-9B6A-1219-F2F621C82C5E}"/>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3334136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135806-9769-2656-BB8A-8A0AB10EF0CC}"/>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B8CBAF73-C7A4-F806-388C-F66AAC8C5CF5}"/>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contenido 3">
            <a:extLst>
              <a:ext uri="{FF2B5EF4-FFF2-40B4-BE49-F238E27FC236}">
                <a16:creationId xmlns:a16="http://schemas.microsoft.com/office/drawing/2014/main" id="{3EF74641-7865-2989-B5F1-0EBAA9AEEC70}"/>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fecha 4">
            <a:extLst>
              <a:ext uri="{FF2B5EF4-FFF2-40B4-BE49-F238E27FC236}">
                <a16:creationId xmlns:a16="http://schemas.microsoft.com/office/drawing/2014/main" id="{7FE21E64-0088-8698-17B6-3A274F192A11}"/>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6" name="Marcador de pie de página 5">
            <a:extLst>
              <a:ext uri="{FF2B5EF4-FFF2-40B4-BE49-F238E27FC236}">
                <a16:creationId xmlns:a16="http://schemas.microsoft.com/office/drawing/2014/main" id="{19418095-16AB-0BE6-2CCF-CA156317AC27}"/>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2850F71A-A8BC-4593-2243-998BEAC4E0E9}"/>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250320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EE9555-799E-491C-4CB8-CFECCC59F454}"/>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7FAAEFFA-B744-B1E2-8C8C-DF0A255FAC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AE47B616-5F5E-8DE2-48E1-19E88E1CF864}"/>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texto 4">
            <a:extLst>
              <a:ext uri="{FF2B5EF4-FFF2-40B4-BE49-F238E27FC236}">
                <a16:creationId xmlns:a16="http://schemas.microsoft.com/office/drawing/2014/main" id="{4BF789FA-38C5-5A24-2A83-1BB2D5D013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3FFBFAD8-EF8C-20CE-9494-E1F7F5FE9CC2}"/>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7" name="Marcador de fecha 6">
            <a:extLst>
              <a:ext uri="{FF2B5EF4-FFF2-40B4-BE49-F238E27FC236}">
                <a16:creationId xmlns:a16="http://schemas.microsoft.com/office/drawing/2014/main" id="{7FA4A22E-A65E-9999-D5BD-85DB368F446D}"/>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8" name="Marcador de pie de página 7">
            <a:extLst>
              <a:ext uri="{FF2B5EF4-FFF2-40B4-BE49-F238E27FC236}">
                <a16:creationId xmlns:a16="http://schemas.microsoft.com/office/drawing/2014/main" id="{6FBE66EC-6B11-A9A8-2472-6E4C342F03AF}"/>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D4ECC31A-F026-DAFC-6867-CDE7BEC7931B}"/>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72630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8BDDB5-196E-8629-D470-06333956B883}"/>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fecha 2">
            <a:extLst>
              <a:ext uri="{FF2B5EF4-FFF2-40B4-BE49-F238E27FC236}">
                <a16:creationId xmlns:a16="http://schemas.microsoft.com/office/drawing/2014/main" id="{2B10B247-0A1F-5908-2F98-0A914B40FEFF}"/>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4" name="Marcador de pie de página 3">
            <a:extLst>
              <a:ext uri="{FF2B5EF4-FFF2-40B4-BE49-F238E27FC236}">
                <a16:creationId xmlns:a16="http://schemas.microsoft.com/office/drawing/2014/main" id="{2A337744-837B-8EFB-68D2-7F8F290BA58A}"/>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9347F96F-3E80-03E3-B586-C8B86775272A}"/>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307289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E5953B6-9CBF-E027-935E-D83785873680}"/>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3" name="Marcador de pie de página 2">
            <a:extLst>
              <a:ext uri="{FF2B5EF4-FFF2-40B4-BE49-F238E27FC236}">
                <a16:creationId xmlns:a16="http://schemas.microsoft.com/office/drawing/2014/main" id="{A83C53ED-A22D-10BD-A58B-BD56AF2FD8E1}"/>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176044AD-E811-4D58-5B7C-2FD25AC5F97E}"/>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3131905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2C6B9D-6928-706B-490F-74D3959D5121}"/>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A760B267-2640-1B07-E985-5D483FAB2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texto 3">
            <a:extLst>
              <a:ext uri="{FF2B5EF4-FFF2-40B4-BE49-F238E27FC236}">
                <a16:creationId xmlns:a16="http://schemas.microsoft.com/office/drawing/2014/main" id="{4E8DBC53-58AB-3833-14D0-068B61E2B7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ED5B62AB-954C-87B6-B3B3-AA286D169202}"/>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6" name="Marcador de pie de página 5">
            <a:extLst>
              <a:ext uri="{FF2B5EF4-FFF2-40B4-BE49-F238E27FC236}">
                <a16:creationId xmlns:a16="http://schemas.microsoft.com/office/drawing/2014/main" id="{A8A4EE8E-100C-FC0F-1FBC-4D1F7FE48F1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DE40CF45-CE88-07B9-6A89-89E3D90475CF}"/>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550812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876B62-1486-ABE6-564D-846A072FAAB7}"/>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posición de imagen 2">
            <a:extLst>
              <a:ext uri="{FF2B5EF4-FFF2-40B4-BE49-F238E27FC236}">
                <a16:creationId xmlns:a16="http://schemas.microsoft.com/office/drawing/2014/main" id="{2D23EBCA-3210-F59D-2F9D-97F9F1843E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2D92077C-896A-CA48-B3C4-2802D5BA91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5DFC420F-3BE8-AC35-C4D3-92092C44927A}"/>
              </a:ext>
            </a:extLst>
          </p:cNvPr>
          <p:cNvSpPr>
            <a:spLocks noGrp="1"/>
          </p:cNvSpPr>
          <p:nvPr>
            <p:ph type="dt" sz="half" idx="10"/>
          </p:nvPr>
        </p:nvSpPr>
        <p:spPr/>
        <p:txBody>
          <a:bodyPr/>
          <a:lstStyle/>
          <a:p>
            <a:fld id="{9C6DFDA7-87D5-4DE9-A883-4748FA1817D0}" type="datetimeFigureOut">
              <a:rPr lang="es-CO" smtClean="0"/>
              <a:t>19/03/2026</a:t>
            </a:fld>
            <a:endParaRPr lang="es-CO"/>
          </a:p>
        </p:txBody>
      </p:sp>
      <p:sp>
        <p:nvSpPr>
          <p:cNvPr id="6" name="Marcador de pie de página 5">
            <a:extLst>
              <a:ext uri="{FF2B5EF4-FFF2-40B4-BE49-F238E27FC236}">
                <a16:creationId xmlns:a16="http://schemas.microsoft.com/office/drawing/2014/main" id="{835699F2-8886-0759-65E4-B76DEBA0F84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F71A3DC8-1ABD-B534-A171-D92842042157}"/>
              </a:ext>
            </a:extLst>
          </p:cNvPr>
          <p:cNvSpPr>
            <a:spLocks noGrp="1"/>
          </p:cNvSpPr>
          <p:nvPr>
            <p:ph type="sldNum" sz="quarter" idx="12"/>
          </p:nvPr>
        </p:nvSpPr>
        <p:spPr/>
        <p:txBody>
          <a:bodyPr/>
          <a:lstStyle/>
          <a:p>
            <a:fld id="{0AF0716B-BFDF-4D6A-A87F-17B368A367B3}" type="slidenum">
              <a:rPr lang="es-CO" smtClean="0"/>
              <a:t>‹Nº›</a:t>
            </a:fld>
            <a:endParaRPr lang="es-CO"/>
          </a:p>
        </p:txBody>
      </p:sp>
    </p:spTree>
    <p:extLst>
      <p:ext uri="{BB962C8B-B14F-4D97-AF65-F5344CB8AC3E}">
        <p14:creationId xmlns:p14="http://schemas.microsoft.com/office/powerpoint/2010/main" val="965307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28F58DA-FD7F-65BE-61C4-3A99A7CFA6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46862842-4E38-29E7-8546-1688C1FC54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A5369C7E-9C9E-B509-93CD-6298DE88C5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6DFDA7-87D5-4DE9-A883-4748FA1817D0}" type="datetimeFigureOut">
              <a:rPr lang="es-CO" smtClean="0"/>
              <a:t>19/03/2026</a:t>
            </a:fld>
            <a:endParaRPr lang="es-CO"/>
          </a:p>
        </p:txBody>
      </p:sp>
      <p:sp>
        <p:nvSpPr>
          <p:cNvPr id="5" name="Marcador de pie de página 4">
            <a:extLst>
              <a:ext uri="{FF2B5EF4-FFF2-40B4-BE49-F238E27FC236}">
                <a16:creationId xmlns:a16="http://schemas.microsoft.com/office/drawing/2014/main" id="{2D299949-A30D-5069-5258-6A40B75D5E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95AA2D7F-2B4A-BEEC-6CC0-C80B527457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F0716B-BFDF-4D6A-A87F-17B368A367B3}" type="slidenum">
              <a:rPr lang="es-CO" smtClean="0"/>
              <a:t>‹Nº›</a:t>
            </a:fld>
            <a:endParaRPr lang="es-CO"/>
          </a:p>
        </p:txBody>
      </p:sp>
    </p:spTree>
    <p:extLst>
      <p:ext uri="{BB962C8B-B14F-4D97-AF65-F5344CB8AC3E}">
        <p14:creationId xmlns:p14="http://schemas.microsoft.com/office/powerpoint/2010/main" val="3778480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18C850E1-8A71-C5E4-588C-272E4858DB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1401971"/>
            <a:ext cx="12096750" cy="3110068"/>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AF3CC75D-D3FB-41A3-2A63-928CC679F0BD}"/>
              </a:ext>
            </a:extLst>
          </p:cNvPr>
          <p:cNvSpPr txBox="1"/>
          <p:nvPr/>
        </p:nvSpPr>
        <p:spPr>
          <a:xfrm>
            <a:off x="1103159" y="4616971"/>
            <a:ext cx="9985682" cy="523220"/>
          </a:xfrm>
          <a:prstGeom prst="rect">
            <a:avLst/>
          </a:prstGeom>
          <a:noFill/>
        </p:spPr>
        <p:txBody>
          <a:bodyPr wrap="none" rtlCol="0">
            <a:spAutoFit/>
          </a:bodyPr>
          <a:lstStyle/>
          <a:p>
            <a:pPr algn="ctr"/>
            <a:r>
              <a:rPr lang="es-CO" sz="2800" dirty="0"/>
              <a:t>Sindicato Único de Trabajadores de la Educación del Valle del Cauca</a:t>
            </a:r>
          </a:p>
        </p:txBody>
      </p:sp>
    </p:spTree>
    <p:extLst>
      <p:ext uri="{BB962C8B-B14F-4D97-AF65-F5344CB8AC3E}">
        <p14:creationId xmlns:p14="http://schemas.microsoft.com/office/powerpoint/2010/main" val="3871961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5C5C8-CA5D-71A9-9D50-9CAA98DAF79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4D5B2674-3D4A-02A3-A30F-F7808F2A93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a:extLst>
              <a:ext uri="{FF2B5EF4-FFF2-40B4-BE49-F238E27FC236}">
                <a16:creationId xmlns:a16="http://schemas.microsoft.com/office/drawing/2014/main" id="{B9914ECC-DCC7-43C5-8E0A-120D92F2237C}"/>
              </a:ext>
            </a:extLst>
          </p:cNvPr>
          <p:cNvSpPr txBox="1"/>
          <p:nvPr/>
        </p:nvSpPr>
        <p:spPr>
          <a:xfrm>
            <a:off x="949377" y="576963"/>
            <a:ext cx="7055371" cy="5186676"/>
          </a:xfrm>
          <a:prstGeom prst="rect">
            <a:avLst/>
          </a:prstGeom>
          <a:noFill/>
        </p:spPr>
        <p:txBody>
          <a:bodyPr wrap="square" rtlCol="0">
            <a:spAutoFit/>
          </a:bodyPr>
          <a:lstStyle/>
          <a:p>
            <a:pPr>
              <a:lnSpc>
                <a:spcPct val="150000"/>
              </a:lnSpc>
            </a:pPr>
            <a:r>
              <a:rPr lang="es-CO" sz="3200" dirty="0"/>
              <a:t>Soy Bernardo Lasso Sierra, docente de Ciencias Sociales de la IE Santa Cecilia, Consejero de Paz delegado por el SUTEV para representar </a:t>
            </a:r>
            <a:r>
              <a:rPr lang="es-MX" sz="3200" b="1" dirty="0"/>
              <a:t>al gremio de educadores públicos y privados en el Consejo Distrital de Paz, Reconciliación y Convivencia </a:t>
            </a:r>
            <a:r>
              <a:rPr lang="es-CO" sz="3200" b="1" dirty="0"/>
              <a:t>del Distrito de Cali.</a:t>
            </a:r>
            <a:endParaRPr lang="es-CO" sz="3200" dirty="0"/>
          </a:p>
        </p:txBody>
      </p:sp>
    </p:spTree>
    <p:extLst>
      <p:ext uri="{BB962C8B-B14F-4D97-AF65-F5344CB8AC3E}">
        <p14:creationId xmlns:p14="http://schemas.microsoft.com/office/powerpoint/2010/main" val="3040376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0105-3214-3C4A-A3BC-90487DD58A2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95A5BE5C-05A0-F3EB-1C6F-5B77850D8E6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848538" y="164891"/>
            <a:ext cx="1828800" cy="1873771"/>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a:extLst>
              <a:ext uri="{FF2B5EF4-FFF2-40B4-BE49-F238E27FC236}">
                <a16:creationId xmlns:a16="http://schemas.microsoft.com/office/drawing/2014/main" id="{90B83517-CA75-9C7B-9788-312DF0494DAF}"/>
              </a:ext>
            </a:extLst>
          </p:cNvPr>
          <p:cNvSpPr txBox="1"/>
          <p:nvPr/>
        </p:nvSpPr>
        <p:spPr>
          <a:xfrm>
            <a:off x="514663" y="458956"/>
            <a:ext cx="10023422" cy="5632311"/>
          </a:xfrm>
          <a:prstGeom prst="rect">
            <a:avLst/>
          </a:prstGeom>
          <a:noFill/>
        </p:spPr>
        <p:txBody>
          <a:bodyPr wrap="square" rtlCol="0">
            <a:spAutoFit/>
          </a:bodyPr>
          <a:lstStyle/>
          <a:p>
            <a:r>
              <a:rPr lang="es-CO" sz="2000" dirty="0"/>
              <a:t>Agenda desarrollada</a:t>
            </a:r>
          </a:p>
          <a:p>
            <a:endParaRPr lang="es-CO" sz="2000" dirty="0"/>
          </a:p>
          <a:p>
            <a:r>
              <a:rPr lang="es-CO" sz="2000" dirty="0"/>
              <a:t>1- Nos posesionamos en octubre de 2025</a:t>
            </a:r>
          </a:p>
          <a:p>
            <a:r>
              <a:rPr lang="es-CO" sz="2000" dirty="0"/>
              <a:t>2- Constituimos 3 comisiones de trabajo: Situación de ciudad, Capacitación y elaboración del reglamento interno.</a:t>
            </a:r>
          </a:p>
          <a:p>
            <a:r>
              <a:rPr lang="es-CO" sz="2000" dirty="0"/>
              <a:t>3- El delegado del SUTEV se congregó en la comisión de SITUACIÓN DE CIUDAD</a:t>
            </a:r>
          </a:p>
          <a:p>
            <a:r>
              <a:rPr lang="es-CO" sz="2000" dirty="0"/>
              <a:t>4- La comisión de Situación de Ciudad generó el documento sobre JUVENICIDIO</a:t>
            </a:r>
          </a:p>
          <a:p>
            <a:r>
              <a:rPr lang="es-CO" sz="2000" dirty="0"/>
              <a:t>5- El concepto fue creado con base a las estadísticas dadas por la Defensoría del Pueblo, Medicina Legal, una encuesta movida en la opinión pública por la comisión, e investigaciones realizadas en América Latina por expertos en fenómenos parecidos en países hermanos.</a:t>
            </a:r>
          </a:p>
          <a:p>
            <a:r>
              <a:rPr lang="es-CO" sz="2000" dirty="0"/>
              <a:t>6- El informe sobre JUVENICIDIO fue presentado en la sesión del último Consejo de año 2025.</a:t>
            </a:r>
          </a:p>
          <a:p>
            <a:r>
              <a:rPr lang="es-CO" sz="2000" dirty="0"/>
              <a:t>7- El informe de JUVENICIDIO abre una agenda sobre el papel que debe cumplir el Consejo Distrital en las muertes de jóvenes en las comunas y corregimientos más pobres de Cali.</a:t>
            </a:r>
          </a:p>
          <a:p>
            <a:r>
              <a:rPr lang="es-CO" sz="2000" dirty="0"/>
              <a:t>8- El informe fue contestado por el establecimiento en la primera sesión del 3 de marzo, donde cada secretaría implicada presento su visión sobre la investigación presentada por la comisión de SITUACIÓN DE CIUDAD.</a:t>
            </a:r>
          </a:p>
          <a:p>
            <a:endParaRPr lang="es-CO" sz="2000" dirty="0"/>
          </a:p>
          <a:p>
            <a:r>
              <a:rPr lang="es-CO" sz="2000" dirty="0"/>
              <a:t>Allí van las cosas.</a:t>
            </a:r>
          </a:p>
        </p:txBody>
      </p:sp>
    </p:spTree>
    <p:extLst>
      <p:ext uri="{BB962C8B-B14F-4D97-AF65-F5344CB8AC3E}">
        <p14:creationId xmlns:p14="http://schemas.microsoft.com/office/powerpoint/2010/main" val="2720445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418F97BA-3883-D1E0-52CC-BDA08F3DD36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024079" y="434714"/>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F5206114-67EA-DB72-B7C2-95D0291EC40E}"/>
              </a:ext>
            </a:extLst>
          </p:cNvPr>
          <p:cNvSpPr txBox="1"/>
          <p:nvPr/>
        </p:nvSpPr>
        <p:spPr>
          <a:xfrm>
            <a:off x="494675" y="388327"/>
            <a:ext cx="9084040" cy="6081345"/>
          </a:xfrm>
          <a:prstGeom prst="rect">
            <a:avLst/>
          </a:prstGeom>
          <a:noFill/>
        </p:spPr>
        <p:txBody>
          <a:bodyPr wrap="square">
            <a:spAutoFit/>
          </a:bodyPr>
          <a:lstStyle/>
          <a:p>
            <a:pPr algn="ctr">
              <a:lnSpc>
                <a:spcPct val="150000"/>
              </a:lnSpc>
            </a:pPr>
            <a:r>
              <a:rPr lang="es-MX" sz="4400" dirty="0"/>
              <a:t>Consejo Distrital de Paz, Reconciliación y Convivencia Cali</a:t>
            </a:r>
          </a:p>
          <a:p>
            <a:pPr algn="ctr">
              <a:lnSpc>
                <a:spcPct val="150000"/>
              </a:lnSpc>
            </a:pPr>
            <a:r>
              <a:rPr lang="es-MX" sz="4400" dirty="0"/>
              <a:t>Marco Jurídico:</a:t>
            </a:r>
          </a:p>
          <a:p>
            <a:pPr algn="ctr">
              <a:lnSpc>
                <a:spcPct val="150000"/>
              </a:lnSpc>
            </a:pPr>
            <a:r>
              <a:rPr lang="es-MX" sz="4400" dirty="0"/>
              <a:t>Decreto Ley 885 de 2017</a:t>
            </a:r>
          </a:p>
          <a:p>
            <a:pPr algn="ctr">
              <a:lnSpc>
                <a:spcPct val="150000"/>
              </a:lnSpc>
            </a:pPr>
            <a:r>
              <a:rPr lang="es-MX" sz="4400" dirty="0"/>
              <a:t>Acuerdo del Concejo de Cali N°0604 del 19 de mayo de 2025</a:t>
            </a:r>
            <a:endParaRPr lang="es-CO" sz="4400" dirty="0"/>
          </a:p>
        </p:txBody>
      </p:sp>
    </p:spTree>
    <p:extLst>
      <p:ext uri="{BB962C8B-B14F-4D97-AF65-F5344CB8AC3E}">
        <p14:creationId xmlns:p14="http://schemas.microsoft.com/office/powerpoint/2010/main" val="1423060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72BA3-5D04-7204-18C2-8F52F32138C9}"/>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EF859D33-8EFA-2FF0-EA6F-86877E1C3C4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3BD6408C-AE41-EA9B-EE3B-5FEE8E02D420}"/>
              </a:ext>
            </a:extLst>
          </p:cNvPr>
          <p:cNvSpPr txBox="1"/>
          <p:nvPr/>
        </p:nvSpPr>
        <p:spPr>
          <a:xfrm>
            <a:off x="1019331" y="764897"/>
            <a:ext cx="8259579" cy="5186676"/>
          </a:xfrm>
          <a:prstGeom prst="rect">
            <a:avLst/>
          </a:prstGeom>
          <a:noFill/>
        </p:spPr>
        <p:txBody>
          <a:bodyPr wrap="square">
            <a:spAutoFit/>
          </a:bodyPr>
          <a:lstStyle/>
          <a:p>
            <a:pPr>
              <a:lnSpc>
                <a:spcPct val="150000"/>
              </a:lnSpc>
            </a:pPr>
            <a:r>
              <a:rPr lang="es-MX" sz="3200" dirty="0"/>
              <a:t>Con el fin de cumplir con el mandato constitucional del artículo 22 de la Constitución Política, según el cual la paz es un derecho y deber de obligatorio cumplimiento y en la búsqueda de una paz estable y duradera y la terminación definitiva del conflicto armado interno del país…</a:t>
            </a:r>
            <a:endParaRPr lang="es-CO" sz="3200" dirty="0"/>
          </a:p>
        </p:txBody>
      </p:sp>
    </p:spTree>
    <p:extLst>
      <p:ext uri="{BB962C8B-B14F-4D97-AF65-F5344CB8AC3E}">
        <p14:creationId xmlns:p14="http://schemas.microsoft.com/office/powerpoint/2010/main" val="1520119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E3557-50BB-874E-7275-1ECCF5F462AE}"/>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E1FE19F1-9AF9-B102-5239-3DA5DA40615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EB4E5F40-0B10-D530-5FC0-7B561388650F}"/>
              </a:ext>
            </a:extLst>
          </p:cNvPr>
          <p:cNvSpPr txBox="1"/>
          <p:nvPr/>
        </p:nvSpPr>
        <p:spPr>
          <a:xfrm>
            <a:off x="1214202" y="466330"/>
            <a:ext cx="8079699" cy="5186676"/>
          </a:xfrm>
          <a:prstGeom prst="rect">
            <a:avLst/>
          </a:prstGeom>
          <a:noFill/>
        </p:spPr>
        <p:txBody>
          <a:bodyPr wrap="square">
            <a:spAutoFit/>
          </a:bodyPr>
          <a:lstStyle/>
          <a:p>
            <a:pPr>
              <a:lnSpc>
                <a:spcPct val="150000"/>
              </a:lnSpc>
            </a:pPr>
            <a:r>
              <a:rPr lang="es-MX" sz="3200" dirty="0"/>
              <a:t>… el 24 de noviembre de 2016, el Gobierno Nacional suscribió con el grupo armado Fuerzas Armadas Revolucionarias de Colombia, Ejército del Pueblo (FARC-EP) un nuevo Acuerdo Final para la Terminación del Conflicto y la Construcción de una Paz Estable y Duradera (en adelante Acuerdo Final).</a:t>
            </a:r>
            <a:endParaRPr lang="es-CO" sz="3200" dirty="0"/>
          </a:p>
        </p:txBody>
      </p:sp>
    </p:spTree>
    <p:extLst>
      <p:ext uri="{BB962C8B-B14F-4D97-AF65-F5344CB8AC3E}">
        <p14:creationId xmlns:p14="http://schemas.microsoft.com/office/powerpoint/2010/main" val="120452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6EFA2-9D26-84CC-DD89-40765EA57815}"/>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FC550074-8745-2197-6CC1-4428B3D1808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766DA68B-FCB7-B595-B8F7-637A1C12A3FC}"/>
              </a:ext>
            </a:extLst>
          </p:cNvPr>
          <p:cNvSpPr txBox="1"/>
          <p:nvPr/>
        </p:nvSpPr>
        <p:spPr>
          <a:xfrm>
            <a:off x="514662" y="466330"/>
            <a:ext cx="8779239" cy="5196166"/>
          </a:xfrm>
          <a:prstGeom prst="rect">
            <a:avLst/>
          </a:prstGeom>
          <a:noFill/>
        </p:spPr>
        <p:txBody>
          <a:bodyPr wrap="square">
            <a:spAutoFit/>
          </a:bodyPr>
          <a:lstStyle/>
          <a:p>
            <a:pPr>
              <a:lnSpc>
                <a:spcPct val="150000"/>
              </a:lnSpc>
            </a:pPr>
            <a:r>
              <a:rPr lang="es-MX" sz="2800" dirty="0"/>
              <a:t>… el Acuerdo Final estableció en el punto 6.1.7.1. la participación de la sociedad civil en el seguimiento y verificación de la implementación del Acuerdo, para lo cual los Consejos Territoriales de Paz, Reconciliación y Convivencia podrán ser una de las instancias invitadas para presentar los avances en la implementación en el marco de la Comisión de Seguimiento, Impulso y Verificación a la Implementación del Acuerdo Final (CSIVI) ampliada.</a:t>
            </a:r>
            <a:endParaRPr lang="es-CO" sz="2800" dirty="0"/>
          </a:p>
        </p:txBody>
      </p:sp>
    </p:spTree>
    <p:extLst>
      <p:ext uri="{BB962C8B-B14F-4D97-AF65-F5344CB8AC3E}">
        <p14:creationId xmlns:p14="http://schemas.microsoft.com/office/powerpoint/2010/main" val="1006118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F9535-B9E3-795E-C0D7-E8FD3408678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8C3DA59D-C811-4D29-8C44-D49A86E16DC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1BEFD89E-BC3A-5B75-3BE1-E865BD569F92}"/>
              </a:ext>
            </a:extLst>
          </p:cNvPr>
          <p:cNvSpPr txBox="1"/>
          <p:nvPr/>
        </p:nvSpPr>
        <p:spPr>
          <a:xfrm>
            <a:off x="1143000" y="576963"/>
            <a:ext cx="8510666" cy="5196166"/>
          </a:xfrm>
          <a:prstGeom prst="rect">
            <a:avLst/>
          </a:prstGeom>
          <a:noFill/>
        </p:spPr>
        <p:txBody>
          <a:bodyPr wrap="square">
            <a:spAutoFit/>
          </a:bodyPr>
          <a:lstStyle/>
          <a:p>
            <a:pPr>
              <a:lnSpc>
                <a:spcPct val="150000"/>
              </a:lnSpc>
            </a:pPr>
            <a:r>
              <a:rPr lang="es-MX" sz="2800" dirty="0"/>
              <a:t>… de igual manera en el punto 2.2.4. señala la creación de los Consejos Territoriales de Reconciliación y Convivencia con el fin de asesorar y acompañar a las autoridades locales en la implementación en materia de reconciliación, convivencia y no estigmatización como tema trasversal del desarrollo del punto 2 sobre participación política, del punto 3 sobre fin del conflicto y el punto 5 sobre víctimas…</a:t>
            </a:r>
            <a:endParaRPr lang="es-CO" sz="2800" dirty="0"/>
          </a:p>
        </p:txBody>
      </p:sp>
    </p:spTree>
    <p:extLst>
      <p:ext uri="{BB962C8B-B14F-4D97-AF65-F5344CB8AC3E}">
        <p14:creationId xmlns:p14="http://schemas.microsoft.com/office/powerpoint/2010/main" val="3025706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B78D7-745E-2CA4-B0BC-8BCD686B8CA1}"/>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7F1D0F8F-7698-112C-42D8-4C3893EC080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D885A4D4-4C79-1912-860D-7002C2EE95FF}"/>
              </a:ext>
            </a:extLst>
          </p:cNvPr>
          <p:cNvSpPr txBox="1"/>
          <p:nvPr/>
        </p:nvSpPr>
        <p:spPr>
          <a:xfrm>
            <a:off x="1113020" y="830917"/>
            <a:ext cx="8001000" cy="5196166"/>
          </a:xfrm>
          <a:prstGeom prst="rect">
            <a:avLst/>
          </a:prstGeom>
          <a:noFill/>
        </p:spPr>
        <p:txBody>
          <a:bodyPr wrap="square">
            <a:spAutoFit/>
          </a:bodyPr>
          <a:lstStyle/>
          <a:p>
            <a:pPr>
              <a:lnSpc>
                <a:spcPct val="150000"/>
              </a:lnSpc>
            </a:pPr>
            <a:r>
              <a:rPr lang="es-MX" sz="2800" dirty="0"/>
              <a:t>… por lo cual el artículo 10 del Decreto aquí citado, adiciona dos parágrafos al artículo 13 de la Ley 434 de 1998, para que los ciudadanos promuevan la creación de los Consejos territoriales de Paz, Reconciliación y Convivencia y se les atribuyan funciones a los consejos territoriales para materializar el enfoque territorial en la política de reconciliación y convivencia.</a:t>
            </a:r>
            <a:endParaRPr lang="es-CO" sz="2800" dirty="0"/>
          </a:p>
        </p:txBody>
      </p:sp>
    </p:spTree>
    <p:extLst>
      <p:ext uri="{BB962C8B-B14F-4D97-AF65-F5344CB8AC3E}">
        <p14:creationId xmlns:p14="http://schemas.microsoft.com/office/powerpoint/2010/main" val="1933138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F71E0-E99B-688C-8591-A607E665378E}"/>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D566632D-3D17-CA90-D3D3-32E4A08B678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57803F67-5EBC-FCF4-71CC-A853F48F0BA8}"/>
              </a:ext>
            </a:extLst>
          </p:cNvPr>
          <p:cNvSpPr txBox="1"/>
          <p:nvPr/>
        </p:nvSpPr>
        <p:spPr>
          <a:xfrm>
            <a:off x="689547" y="632297"/>
            <a:ext cx="8709286" cy="5142305"/>
          </a:xfrm>
          <a:prstGeom prst="rect">
            <a:avLst/>
          </a:prstGeom>
          <a:noFill/>
        </p:spPr>
        <p:txBody>
          <a:bodyPr wrap="square">
            <a:spAutoFit/>
          </a:bodyPr>
          <a:lstStyle/>
          <a:p>
            <a:pPr>
              <a:lnSpc>
                <a:spcPct val="200000"/>
              </a:lnSpc>
            </a:pPr>
            <a:r>
              <a:rPr lang="es-CO" sz="2800" dirty="0"/>
              <a:t>Así el acuerdo 0604 de Mayo de 2025, del Concejo del Distrito de Cali, ARTICULO QUINTO de la CONFORMACION del Consejo, estableció la participación de 48 Integrantes de la sociedad civil, donde uno de los convocados es </a:t>
            </a:r>
            <a:r>
              <a:rPr lang="es-MX" sz="2800" b="1" dirty="0"/>
              <a:t>Un representante del gremio de educadores públicos y privados.</a:t>
            </a:r>
            <a:endParaRPr lang="es-CO" sz="2800" b="1" dirty="0"/>
          </a:p>
        </p:txBody>
      </p:sp>
    </p:spTree>
    <p:extLst>
      <p:ext uri="{BB962C8B-B14F-4D97-AF65-F5344CB8AC3E}">
        <p14:creationId xmlns:p14="http://schemas.microsoft.com/office/powerpoint/2010/main" val="1825289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82964-99D0-FDFB-7A28-230114509C56}"/>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469F418-39D5-98FC-A3E4-76BEAD8E2B8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632" t="11314" r="39178" b="10122"/>
          <a:stretch>
            <a:fillRect/>
          </a:stretch>
        </p:blipFill>
        <p:spPr bwMode="auto">
          <a:xfrm>
            <a:off x="9114020" y="164891"/>
            <a:ext cx="2563318" cy="2443397"/>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a:extLst>
              <a:ext uri="{FF2B5EF4-FFF2-40B4-BE49-F238E27FC236}">
                <a16:creationId xmlns:a16="http://schemas.microsoft.com/office/drawing/2014/main" id="{AE383BA1-3598-4197-EECD-E58940BFE8A9}"/>
              </a:ext>
            </a:extLst>
          </p:cNvPr>
          <p:cNvSpPr txBox="1"/>
          <p:nvPr/>
        </p:nvSpPr>
        <p:spPr>
          <a:xfrm>
            <a:off x="1603948" y="1558977"/>
            <a:ext cx="7180288" cy="4161460"/>
          </a:xfrm>
          <a:prstGeom prst="rect">
            <a:avLst/>
          </a:prstGeom>
          <a:noFill/>
        </p:spPr>
        <p:txBody>
          <a:bodyPr wrap="square" rtlCol="0">
            <a:spAutoFit/>
          </a:bodyPr>
          <a:lstStyle/>
          <a:p>
            <a:pPr>
              <a:lnSpc>
                <a:spcPct val="150000"/>
              </a:lnSpc>
            </a:pPr>
            <a:r>
              <a:rPr lang="es-CO" sz="3600" dirty="0"/>
              <a:t>Así el SUTEV tomó la decisión de delegarme como parte de la sociedad civil, la tarea de representar </a:t>
            </a:r>
            <a:r>
              <a:rPr lang="es-MX" sz="3600" b="1" dirty="0"/>
              <a:t>al gremio de educadores públicos y privados.</a:t>
            </a:r>
            <a:endParaRPr lang="es-CO" sz="3600" dirty="0"/>
          </a:p>
        </p:txBody>
      </p:sp>
    </p:spTree>
    <p:extLst>
      <p:ext uri="{BB962C8B-B14F-4D97-AF65-F5344CB8AC3E}">
        <p14:creationId xmlns:p14="http://schemas.microsoft.com/office/powerpoint/2010/main" val="35783602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667</Words>
  <Application>Microsoft Office PowerPoint</Application>
  <PresentationFormat>Panorámica</PresentationFormat>
  <Paragraphs>25</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bernardo lasso</dc:creator>
  <cp:lastModifiedBy>bernardo lasso</cp:lastModifiedBy>
  <cp:revision>1</cp:revision>
  <dcterms:created xsi:type="dcterms:W3CDTF">2026-03-19T19:58:13Z</dcterms:created>
  <dcterms:modified xsi:type="dcterms:W3CDTF">2026-03-19T22:27:36Z</dcterms:modified>
</cp:coreProperties>
</file>