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  <a:srgbClr val="FF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4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Andrés Álvarez Arenas" userId="b8761ce69ddb8e06" providerId="LiveId" clId="{90492EAD-5905-4835-BB80-C1452E7AC19D}"/>
    <pc:docChg chg="undo custSel addSld delSld modSld modMainMaster">
      <pc:chgData name="Carlos Andrés Álvarez Arenas" userId="b8761ce69ddb8e06" providerId="LiveId" clId="{90492EAD-5905-4835-BB80-C1452E7AC19D}" dt="2026-03-15T20:29:26.734" v="2602"/>
      <pc:docMkLst>
        <pc:docMk/>
      </pc:docMkLst>
      <pc:sldChg chg="modSp mod">
        <pc:chgData name="Carlos Andrés Álvarez Arenas" userId="b8761ce69ddb8e06" providerId="LiveId" clId="{90492EAD-5905-4835-BB80-C1452E7AC19D}" dt="2026-03-15T20:25:07.106" v="2595" actId="1076"/>
        <pc:sldMkLst>
          <pc:docMk/>
          <pc:sldMk cId="65903755" sldId="256"/>
        </pc:sldMkLst>
        <pc:spChg chg="mod">
          <ac:chgData name="Carlos Andrés Álvarez Arenas" userId="b8761ce69ddb8e06" providerId="LiveId" clId="{90492EAD-5905-4835-BB80-C1452E7AC19D}" dt="2026-03-15T20:25:07.106" v="2595" actId="1076"/>
          <ac:spMkLst>
            <pc:docMk/>
            <pc:sldMk cId="65903755" sldId="256"/>
            <ac:spMk id="4" creationId="{BE13EBFC-F99F-78C1-C5B4-4AD62B3E193C}"/>
          </ac:spMkLst>
        </pc:spChg>
      </pc:sldChg>
      <pc:sldChg chg="addSp delSp modSp add mod addAnim delAnim modAnim">
        <pc:chgData name="Carlos Andrés Álvarez Arenas" userId="b8761ce69ddb8e06" providerId="LiveId" clId="{90492EAD-5905-4835-BB80-C1452E7AC19D}" dt="2026-03-15T18:33:09.933" v="380"/>
        <pc:sldMkLst>
          <pc:docMk/>
          <pc:sldMk cId="3561142692" sldId="260"/>
        </pc:sldMkLst>
        <pc:spChg chg="mod">
          <ac:chgData name="Carlos Andrés Álvarez Arenas" userId="b8761ce69ddb8e06" providerId="LiveId" clId="{90492EAD-5905-4835-BB80-C1452E7AC19D}" dt="2026-03-15T18:05:04.228" v="38" actId="20577"/>
          <ac:spMkLst>
            <pc:docMk/>
            <pc:sldMk cId="3561142692" sldId="260"/>
            <ac:spMk id="2" creationId="{103C58B6-2A37-26C7-C146-DDB14542F03E}"/>
          </ac:spMkLst>
        </pc:spChg>
        <pc:spChg chg="add mod">
          <ac:chgData name="Carlos Andrés Álvarez Arenas" userId="b8761ce69ddb8e06" providerId="LiveId" clId="{90492EAD-5905-4835-BB80-C1452E7AC19D}" dt="2026-03-15T18:10:40.205" v="180" actId="207"/>
          <ac:spMkLst>
            <pc:docMk/>
            <pc:sldMk cId="3561142692" sldId="260"/>
            <ac:spMk id="3" creationId="{A6078F65-26DC-5AAB-CD37-CBB48DFD1D6B}"/>
          </ac:spMkLst>
        </pc:spChg>
        <pc:spChg chg="mod">
          <ac:chgData name="Carlos Andrés Álvarez Arenas" userId="b8761ce69ddb8e06" providerId="LiveId" clId="{90492EAD-5905-4835-BB80-C1452E7AC19D}" dt="2026-03-15T18:07:25.304" v="94" actId="14100"/>
          <ac:spMkLst>
            <pc:docMk/>
            <pc:sldMk cId="3561142692" sldId="260"/>
            <ac:spMk id="4" creationId="{945C3871-18DA-C1A0-82F9-36B5EEC3575F}"/>
          </ac:spMkLst>
        </pc:spChg>
        <pc:spChg chg="del">
          <ac:chgData name="Carlos Andrés Álvarez Arenas" userId="b8761ce69ddb8e06" providerId="LiveId" clId="{90492EAD-5905-4835-BB80-C1452E7AC19D}" dt="2026-03-15T18:26:14.497" v="245" actId="478"/>
          <ac:spMkLst>
            <pc:docMk/>
            <pc:sldMk cId="3561142692" sldId="260"/>
            <ac:spMk id="6" creationId="{013BFCBD-F4C8-1410-A936-852370B1E249}"/>
          </ac:spMkLst>
        </pc:spChg>
        <pc:spChg chg="add mod">
          <ac:chgData name="Carlos Andrés Álvarez Arenas" userId="b8761ce69ddb8e06" providerId="LiveId" clId="{90492EAD-5905-4835-BB80-C1452E7AC19D}" dt="2026-03-15T18:07:51.338" v="101"/>
          <ac:spMkLst>
            <pc:docMk/>
            <pc:sldMk cId="3561142692" sldId="260"/>
            <ac:spMk id="10" creationId="{5A5D1A2A-47D5-628F-15F3-36FE2C069EE5}"/>
          </ac:spMkLst>
        </pc:spChg>
        <pc:spChg chg="add mod">
          <ac:chgData name="Carlos Andrés Álvarez Arenas" userId="b8761ce69ddb8e06" providerId="LiveId" clId="{90492EAD-5905-4835-BB80-C1452E7AC19D}" dt="2026-03-15T18:07:53.460" v="103"/>
          <ac:spMkLst>
            <pc:docMk/>
            <pc:sldMk cId="3561142692" sldId="260"/>
            <ac:spMk id="12" creationId="{35D0EAF8-68EA-B831-1CBB-192CB98D2893}"/>
          </ac:spMkLst>
        </pc:spChg>
        <pc:spChg chg="add mod">
          <ac:chgData name="Carlos Andrés Álvarez Arenas" userId="b8761ce69ddb8e06" providerId="LiveId" clId="{90492EAD-5905-4835-BB80-C1452E7AC19D}" dt="2026-03-15T18:10:17.020" v="177" actId="404"/>
          <ac:spMkLst>
            <pc:docMk/>
            <pc:sldMk cId="3561142692" sldId="260"/>
            <ac:spMk id="14" creationId="{50866787-E661-6290-3B9A-F3C2705D770D}"/>
          </ac:spMkLst>
        </pc:spChg>
        <pc:spChg chg="add mod">
          <ac:chgData name="Carlos Andrés Álvarez Arenas" userId="b8761ce69ddb8e06" providerId="LiveId" clId="{90492EAD-5905-4835-BB80-C1452E7AC19D}" dt="2026-03-15T18:25:41.059" v="244"/>
          <ac:spMkLst>
            <pc:docMk/>
            <pc:sldMk cId="3561142692" sldId="260"/>
            <ac:spMk id="15" creationId="{58494C15-5269-FA31-7FCD-8647D5ADBC68}"/>
          </ac:spMkLst>
        </pc:spChg>
        <pc:spChg chg="add mod">
          <ac:chgData name="Carlos Andrés Álvarez Arenas" userId="b8761ce69ddb8e06" providerId="LiveId" clId="{90492EAD-5905-4835-BB80-C1452E7AC19D}" dt="2026-03-15T18:29:55.165" v="334"/>
          <ac:spMkLst>
            <pc:docMk/>
            <pc:sldMk cId="3561142692" sldId="260"/>
            <ac:spMk id="17" creationId="{400BDC43-38D4-83FF-E91F-62F2D4B44E88}"/>
          </ac:spMkLst>
        </pc:spChg>
        <pc:spChg chg="add mod">
          <ac:chgData name="Carlos Andrés Álvarez Arenas" userId="b8761ce69ddb8e06" providerId="LiveId" clId="{90492EAD-5905-4835-BB80-C1452E7AC19D}" dt="2026-03-15T18:27:07.512" v="269"/>
          <ac:spMkLst>
            <pc:docMk/>
            <pc:sldMk cId="3561142692" sldId="260"/>
            <ac:spMk id="18" creationId="{96A2AABD-8B67-1A26-C7C2-D57C20A509AE}"/>
          </ac:spMkLst>
        </pc:spChg>
        <pc:spChg chg="add mod">
          <ac:chgData name="Carlos Andrés Álvarez Arenas" userId="b8761ce69ddb8e06" providerId="LiveId" clId="{90492EAD-5905-4835-BB80-C1452E7AC19D}" dt="2026-03-15T18:27:53.850" v="295"/>
          <ac:spMkLst>
            <pc:docMk/>
            <pc:sldMk cId="3561142692" sldId="260"/>
            <ac:spMk id="20" creationId="{05BE48FA-1A13-F205-CB4C-3ABDDDC5A087}"/>
          </ac:spMkLst>
        </pc:spChg>
        <pc:spChg chg="add mod">
          <ac:chgData name="Carlos Andrés Álvarez Arenas" userId="b8761ce69ddb8e06" providerId="LiveId" clId="{90492EAD-5905-4835-BB80-C1452E7AC19D}" dt="2026-03-15T18:28:11.462" v="297"/>
          <ac:spMkLst>
            <pc:docMk/>
            <pc:sldMk cId="3561142692" sldId="260"/>
            <ac:spMk id="22" creationId="{79A2112D-80C3-3ACB-57D5-EB3F18BD34CF}"/>
          </ac:spMkLst>
        </pc:spChg>
        <pc:spChg chg="add mod">
          <ac:chgData name="Carlos Andrés Álvarez Arenas" userId="b8761ce69ddb8e06" providerId="LiveId" clId="{90492EAD-5905-4835-BB80-C1452E7AC19D}" dt="2026-03-15T18:28:41.201" v="332"/>
          <ac:spMkLst>
            <pc:docMk/>
            <pc:sldMk cId="3561142692" sldId="260"/>
            <ac:spMk id="23" creationId="{52E22985-69C2-0DF1-D7C5-5FAE637A034C}"/>
          </ac:spMkLst>
        </pc:spChg>
        <pc:spChg chg="add mod">
          <ac:chgData name="Carlos Andrés Álvarez Arenas" userId="b8761ce69ddb8e06" providerId="LiveId" clId="{90492EAD-5905-4835-BB80-C1452E7AC19D}" dt="2026-03-15T18:29:18.839" v="333"/>
          <ac:spMkLst>
            <pc:docMk/>
            <pc:sldMk cId="3561142692" sldId="260"/>
            <ac:spMk id="25" creationId="{675278E8-6B9B-ED43-C878-182B80A2B4FF}"/>
          </ac:spMkLst>
        </pc:spChg>
        <pc:spChg chg="add del">
          <ac:chgData name="Carlos Andrés Álvarez Arenas" userId="b8761ce69ddb8e06" providerId="LiveId" clId="{90492EAD-5905-4835-BB80-C1452E7AC19D}" dt="2026-03-15T18:29:58.937" v="336" actId="22"/>
          <ac:spMkLst>
            <pc:docMk/>
            <pc:sldMk cId="3561142692" sldId="260"/>
            <ac:spMk id="27" creationId="{86AC4936-A7C2-F025-C250-502F7A335C7A}"/>
          </ac:spMkLst>
        </pc:spChg>
        <pc:spChg chg="add del mod">
          <ac:chgData name="Carlos Andrés Álvarez Arenas" userId="b8761ce69ddb8e06" providerId="LiveId" clId="{90492EAD-5905-4835-BB80-C1452E7AC19D}" dt="2026-03-15T18:31:26.334" v="375" actId="478"/>
          <ac:spMkLst>
            <pc:docMk/>
            <pc:sldMk cId="3561142692" sldId="260"/>
            <ac:spMk id="29" creationId="{3D0FB6EF-B909-C3BC-4D10-57D9956E93EA}"/>
          </ac:spMkLst>
        </pc:spChg>
        <pc:picChg chg="add">
          <ac:chgData name="Carlos Andrés Álvarez Arenas" userId="b8761ce69ddb8e06" providerId="LiveId" clId="{90492EAD-5905-4835-BB80-C1452E7AC19D}" dt="2026-03-15T18:07:44.754" v="99"/>
          <ac:picMkLst>
            <pc:docMk/>
            <pc:sldMk cId="3561142692" sldId="260"/>
            <ac:picMk id="7" creationId="{CB975C28-ED82-9D3C-490F-E6573A596CF8}"/>
          </ac:picMkLst>
        </pc:picChg>
        <pc:cxnChg chg="add mod">
          <ac:chgData name="Carlos Andrés Álvarez Arenas" userId="b8761ce69ddb8e06" providerId="LiveId" clId="{90492EAD-5905-4835-BB80-C1452E7AC19D}" dt="2026-03-15T18:07:37.179" v="96" actId="1076"/>
          <ac:cxnSpMkLst>
            <pc:docMk/>
            <pc:sldMk cId="3561142692" sldId="260"/>
            <ac:cxnSpMk id="5" creationId="{5C01D955-92F4-5FE6-B906-7784223271D2}"/>
          </ac:cxnSpMkLst>
        </pc:cxnChg>
        <pc:cxnChg chg="del">
          <ac:chgData name="Carlos Andrés Álvarez Arenas" userId="b8761ce69ddb8e06" providerId="LiveId" clId="{90492EAD-5905-4835-BB80-C1452E7AC19D}" dt="2026-03-15T18:26:14.497" v="245" actId="478"/>
          <ac:cxnSpMkLst>
            <pc:docMk/>
            <pc:sldMk cId="3561142692" sldId="260"/>
            <ac:cxnSpMk id="9" creationId="{83482874-08E4-4119-6F1B-8F6E5A55486C}"/>
          </ac:cxnSpMkLst>
        </pc:cxnChg>
        <pc:cxnChg chg="add mod">
          <ac:chgData name="Carlos Andrés Álvarez Arenas" userId="b8761ce69ddb8e06" providerId="LiveId" clId="{90492EAD-5905-4835-BB80-C1452E7AC19D}" dt="2026-03-15T18:07:51.338" v="101"/>
          <ac:cxnSpMkLst>
            <pc:docMk/>
            <pc:sldMk cId="3561142692" sldId="260"/>
            <ac:cxnSpMk id="11" creationId="{83553F41-4B54-6B99-6B02-0E4C6AAFEB8F}"/>
          </ac:cxnSpMkLst>
        </pc:cxnChg>
        <pc:cxnChg chg="add mod">
          <ac:chgData name="Carlos Andrés Álvarez Arenas" userId="b8761ce69ddb8e06" providerId="LiveId" clId="{90492EAD-5905-4835-BB80-C1452E7AC19D}" dt="2026-03-15T18:07:53.460" v="103"/>
          <ac:cxnSpMkLst>
            <pc:docMk/>
            <pc:sldMk cId="3561142692" sldId="260"/>
            <ac:cxnSpMk id="13" creationId="{444EA32E-E316-486F-8C8A-0E01FB66843F}"/>
          </ac:cxnSpMkLst>
        </pc:cxnChg>
        <pc:cxnChg chg="add mod">
          <ac:chgData name="Carlos Andrés Álvarez Arenas" userId="b8761ce69ddb8e06" providerId="LiveId" clId="{90492EAD-5905-4835-BB80-C1452E7AC19D}" dt="2026-03-15T18:10:29.535" v="179" actId="1076"/>
          <ac:cxnSpMkLst>
            <pc:docMk/>
            <pc:sldMk cId="3561142692" sldId="260"/>
            <ac:cxnSpMk id="16" creationId="{EE687980-3F80-B905-5A5E-42CC16C25853}"/>
          </ac:cxnSpMkLst>
        </pc:cxnChg>
        <pc:cxnChg chg="add mod">
          <ac:chgData name="Carlos Andrés Álvarez Arenas" userId="b8761ce69ddb8e06" providerId="LiveId" clId="{90492EAD-5905-4835-BB80-C1452E7AC19D}" dt="2026-03-15T18:26:24.588" v="247" actId="1076"/>
          <ac:cxnSpMkLst>
            <pc:docMk/>
            <pc:sldMk cId="3561142692" sldId="260"/>
            <ac:cxnSpMk id="19" creationId="{2BAB1C7A-6207-4587-1988-604CA8148F8A}"/>
          </ac:cxnSpMkLst>
        </pc:cxnChg>
        <pc:cxnChg chg="add mod">
          <ac:chgData name="Carlos Andrés Álvarez Arenas" userId="b8761ce69ddb8e06" providerId="LiveId" clId="{90492EAD-5905-4835-BB80-C1452E7AC19D}" dt="2026-03-15T18:26:24.588" v="247" actId="1076"/>
          <ac:cxnSpMkLst>
            <pc:docMk/>
            <pc:sldMk cId="3561142692" sldId="260"/>
            <ac:cxnSpMk id="21" creationId="{477E3498-8C45-888D-B927-D98810520EA9}"/>
          </ac:cxnSpMkLst>
        </pc:cxnChg>
        <pc:cxnChg chg="add mod">
          <ac:chgData name="Carlos Andrés Álvarez Arenas" userId="b8761ce69ddb8e06" providerId="LiveId" clId="{90492EAD-5905-4835-BB80-C1452E7AC19D}" dt="2026-03-15T18:26:24.588" v="247" actId="1076"/>
          <ac:cxnSpMkLst>
            <pc:docMk/>
            <pc:sldMk cId="3561142692" sldId="260"/>
            <ac:cxnSpMk id="24" creationId="{DDF2BE53-C2E0-01DC-398E-9B7AAF625D18}"/>
          </ac:cxnSpMkLst>
        </pc:cxnChg>
        <pc:cxnChg chg="add del mod">
          <ac:chgData name="Carlos Andrés Álvarez Arenas" userId="b8761ce69ddb8e06" providerId="LiveId" clId="{90492EAD-5905-4835-BB80-C1452E7AC19D}" dt="2026-03-15T18:31:24.531" v="374" actId="478"/>
          <ac:cxnSpMkLst>
            <pc:docMk/>
            <pc:sldMk cId="3561142692" sldId="260"/>
            <ac:cxnSpMk id="31" creationId="{5D5C859A-6B9E-F8E0-65CD-D7CE0DA25F7E}"/>
          </ac:cxnSpMkLst>
        </pc:cxnChg>
      </pc:sldChg>
      <pc:sldChg chg="modSp add mod">
        <pc:chgData name="Carlos Andrés Álvarez Arenas" userId="b8761ce69ddb8e06" providerId="LiveId" clId="{90492EAD-5905-4835-BB80-C1452E7AC19D}" dt="2026-03-15T18:42:20.691" v="585" actId="20577"/>
        <pc:sldMkLst>
          <pc:docMk/>
          <pc:sldMk cId="572241794" sldId="261"/>
        </pc:sldMkLst>
        <pc:spChg chg="mod">
          <ac:chgData name="Carlos Andrés Álvarez Arenas" userId="b8761ce69ddb8e06" providerId="LiveId" clId="{90492EAD-5905-4835-BB80-C1452E7AC19D}" dt="2026-03-15T18:42:20.691" v="585" actId="20577"/>
          <ac:spMkLst>
            <pc:docMk/>
            <pc:sldMk cId="572241794" sldId="261"/>
            <ac:spMk id="2" creationId="{73802A49-56E8-0942-AF49-FF88D29EA44A}"/>
          </ac:spMkLst>
        </pc:spChg>
        <pc:spChg chg="mod">
          <ac:chgData name="Carlos Andrés Álvarez Arenas" userId="b8761ce69ddb8e06" providerId="LiveId" clId="{90492EAD-5905-4835-BB80-C1452E7AC19D}" dt="2026-03-15T18:42:14.081" v="576" actId="20577"/>
          <ac:spMkLst>
            <pc:docMk/>
            <pc:sldMk cId="572241794" sldId="261"/>
            <ac:spMk id="4" creationId="{E304BA1C-956E-BB69-F1E0-6BC2B6956D98}"/>
          </ac:spMkLst>
        </pc:spChg>
        <pc:spChg chg="mod">
          <ac:chgData name="Carlos Andrés Álvarez Arenas" userId="b8761ce69ddb8e06" providerId="LiveId" clId="{90492EAD-5905-4835-BB80-C1452E7AC19D}" dt="2026-03-15T18:41:34.148" v="569" actId="20577"/>
          <ac:spMkLst>
            <pc:docMk/>
            <pc:sldMk cId="572241794" sldId="261"/>
            <ac:spMk id="6" creationId="{1F53BE80-70E9-5225-57AE-C19D7303622B}"/>
          </ac:spMkLst>
        </pc:spChg>
      </pc:sldChg>
      <pc:sldChg chg="addSp delSp modSp new mod addAnim delAnim modAnim">
        <pc:chgData name="Carlos Andrés Álvarez Arenas" userId="b8761ce69ddb8e06" providerId="LiveId" clId="{90492EAD-5905-4835-BB80-C1452E7AC19D}" dt="2026-03-15T19:13:20.423" v="929"/>
        <pc:sldMkLst>
          <pc:docMk/>
          <pc:sldMk cId="1987292054" sldId="262"/>
        </pc:sldMkLst>
        <pc:spChg chg="mod">
          <ac:chgData name="Carlos Andrés Álvarez Arenas" userId="b8761ce69ddb8e06" providerId="LiveId" clId="{90492EAD-5905-4835-BB80-C1452E7AC19D}" dt="2026-03-15T18:45:29.381" v="600" actId="404"/>
          <ac:spMkLst>
            <pc:docMk/>
            <pc:sldMk cId="1987292054" sldId="262"/>
            <ac:spMk id="2" creationId="{93AF82E2-6636-434C-57B5-5D43F6B20DC8}"/>
          </ac:spMkLst>
        </pc:spChg>
        <pc:spChg chg="del">
          <ac:chgData name="Carlos Andrés Álvarez Arenas" userId="b8761ce69ddb8e06" providerId="LiveId" clId="{90492EAD-5905-4835-BB80-C1452E7AC19D}" dt="2026-03-15T18:45:33.539" v="601" actId="478"/>
          <ac:spMkLst>
            <pc:docMk/>
            <pc:sldMk cId="1987292054" sldId="262"/>
            <ac:spMk id="3" creationId="{F693FA1C-E035-DE8F-8C2E-F623DFB84A61}"/>
          </ac:spMkLst>
        </pc:spChg>
        <pc:spChg chg="add mod">
          <ac:chgData name="Carlos Andrés Álvarez Arenas" userId="b8761ce69ddb8e06" providerId="LiveId" clId="{90492EAD-5905-4835-BB80-C1452E7AC19D}" dt="2026-03-15T18:46:01.249" v="609" actId="113"/>
          <ac:spMkLst>
            <pc:docMk/>
            <pc:sldMk cId="1987292054" sldId="262"/>
            <ac:spMk id="4" creationId="{D5C2F3EC-69CD-BC8D-611D-3632DB118175}"/>
          </ac:spMkLst>
        </pc:spChg>
        <pc:spChg chg="add mod">
          <ac:chgData name="Carlos Andrés Álvarez Arenas" userId="b8761ce69ddb8e06" providerId="LiveId" clId="{90492EAD-5905-4835-BB80-C1452E7AC19D}" dt="2026-03-15T19:11:27.460" v="845" actId="1076"/>
          <ac:spMkLst>
            <pc:docMk/>
            <pc:sldMk cId="1987292054" sldId="262"/>
            <ac:spMk id="7" creationId="{637DCC01-E548-213B-F54A-C8137E3EBF60}"/>
          </ac:spMkLst>
        </pc:spChg>
        <pc:spChg chg="add mod">
          <ac:chgData name="Carlos Andrés Álvarez Arenas" userId="b8761ce69ddb8e06" providerId="LiveId" clId="{90492EAD-5905-4835-BB80-C1452E7AC19D}" dt="2026-03-15T19:11:27.460" v="845" actId="1076"/>
          <ac:spMkLst>
            <pc:docMk/>
            <pc:sldMk cId="1987292054" sldId="262"/>
            <ac:spMk id="9" creationId="{4EAFA217-E9E1-8AC8-4156-BE887FC63F17}"/>
          </ac:spMkLst>
        </pc:spChg>
        <pc:spChg chg="add mod">
          <ac:chgData name="Carlos Andrés Álvarez Arenas" userId="b8761ce69ddb8e06" providerId="LiveId" clId="{90492EAD-5905-4835-BB80-C1452E7AC19D}" dt="2026-03-15T19:11:27.460" v="845" actId="1076"/>
          <ac:spMkLst>
            <pc:docMk/>
            <pc:sldMk cId="1987292054" sldId="262"/>
            <ac:spMk id="11" creationId="{FABBFE02-29CD-0670-7B05-1094D3B8A280}"/>
          </ac:spMkLst>
        </pc:spChg>
        <pc:spChg chg="add mod">
          <ac:chgData name="Carlos Andrés Álvarez Arenas" userId="b8761ce69ddb8e06" providerId="LiveId" clId="{90492EAD-5905-4835-BB80-C1452E7AC19D}" dt="2026-03-15T19:11:27.460" v="845" actId="1076"/>
          <ac:spMkLst>
            <pc:docMk/>
            <pc:sldMk cId="1987292054" sldId="262"/>
            <ac:spMk id="13" creationId="{2B425AB7-C038-DAD2-5CD3-D06A315EB24E}"/>
          </ac:spMkLst>
        </pc:spChg>
        <pc:spChg chg="add mod">
          <ac:chgData name="Carlos Andrés Álvarez Arenas" userId="b8761ce69ddb8e06" providerId="LiveId" clId="{90492EAD-5905-4835-BB80-C1452E7AC19D}" dt="2026-03-15T19:08:09.130" v="811" actId="1076"/>
          <ac:spMkLst>
            <pc:docMk/>
            <pc:sldMk cId="1987292054" sldId="262"/>
            <ac:spMk id="14" creationId="{97F1A018-3E0D-8945-25DF-B02E9169CA21}"/>
          </ac:spMkLst>
        </pc:spChg>
        <pc:spChg chg="add mod">
          <ac:chgData name="Carlos Andrés Álvarez Arenas" userId="b8761ce69ddb8e06" providerId="LiveId" clId="{90492EAD-5905-4835-BB80-C1452E7AC19D}" dt="2026-03-15T19:08:17.886" v="814" actId="20577"/>
          <ac:spMkLst>
            <pc:docMk/>
            <pc:sldMk cId="1987292054" sldId="262"/>
            <ac:spMk id="15" creationId="{BA4E5C8C-ECDB-648A-82A9-C187A97DA86E}"/>
          </ac:spMkLst>
        </pc:spChg>
        <pc:spChg chg="add mod">
          <ac:chgData name="Carlos Andrés Álvarez Arenas" userId="b8761ce69ddb8e06" providerId="LiveId" clId="{90492EAD-5905-4835-BB80-C1452E7AC19D}" dt="2026-03-15T19:08:28.392" v="817" actId="20577"/>
          <ac:spMkLst>
            <pc:docMk/>
            <pc:sldMk cId="1987292054" sldId="262"/>
            <ac:spMk id="16" creationId="{F97859DC-7579-118B-438D-7A61D5828ADC}"/>
          </ac:spMkLst>
        </pc:spChg>
        <pc:spChg chg="add mod">
          <ac:chgData name="Carlos Andrés Álvarez Arenas" userId="b8761ce69ddb8e06" providerId="LiveId" clId="{90492EAD-5905-4835-BB80-C1452E7AC19D}" dt="2026-03-15T19:08:36.854" v="820" actId="20577"/>
          <ac:spMkLst>
            <pc:docMk/>
            <pc:sldMk cId="1987292054" sldId="262"/>
            <ac:spMk id="17" creationId="{E4C969C1-111A-8C5A-FDCF-2A049A0ABCE5}"/>
          </ac:spMkLst>
        </pc:spChg>
        <pc:spChg chg="add mod">
          <ac:chgData name="Carlos Andrés Álvarez Arenas" userId="b8761ce69ddb8e06" providerId="LiveId" clId="{90492EAD-5905-4835-BB80-C1452E7AC19D}" dt="2026-03-15T19:13:08.391" v="926" actId="14861"/>
          <ac:spMkLst>
            <pc:docMk/>
            <pc:sldMk cId="1987292054" sldId="262"/>
            <ac:spMk id="18" creationId="{F4D9FAD6-F94E-7213-23DF-BA53DAA008E3}"/>
          </ac:spMkLst>
        </pc:spChg>
        <pc:graphicFrameChg chg="add mod modGraphic">
          <ac:chgData name="Carlos Andrés Álvarez Arenas" userId="b8761ce69ddb8e06" providerId="LiveId" clId="{90492EAD-5905-4835-BB80-C1452E7AC19D}" dt="2026-03-15T19:01:19.733" v="754" actId="113"/>
          <ac:graphicFrameMkLst>
            <pc:docMk/>
            <pc:sldMk cId="1987292054" sldId="262"/>
            <ac:graphicFrameMk id="5" creationId="{5D921E52-7BE6-E965-C030-BD5C4D6A6F6A}"/>
          </ac:graphicFrameMkLst>
        </pc:graphicFrameChg>
      </pc:sldChg>
      <pc:sldChg chg="addSp modSp add mod addAnim delAnim modAnim">
        <pc:chgData name="Carlos Andrés Álvarez Arenas" userId="b8761ce69ddb8e06" providerId="LiveId" clId="{90492EAD-5905-4835-BB80-C1452E7AC19D}" dt="2026-03-15T19:21:07.992" v="1121" actId="1076"/>
        <pc:sldMkLst>
          <pc:docMk/>
          <pc:sldMk cId="269168598" sldId="263"/>
        </pc:sldMkLst>
        <pc:spChg chg="mod">
          <ac:chgData name="Carlos Andrés Álvarez Arenas" userId="b8761ce69ddb8e06" providerId="LiveId" clId="{90492EAD-5905-4835-BB80-C1452E7AC19D}" dt="2026-03-15T19:14:33.552" v="963" actId="20577"/>
          <ac:spMkLst>
            <pc:docMk/>
            <pc:sldMk cId="269168598" sldId="263"/>
            <ac:spMk id="2" creationId="{F6E20370-D517-FD7C-D0E2-F2C5238B716F}"/>
          </ac:spMkLst>
        </pc:spChg>
        <pc:spChg chg="mod">
          <ac:chgData name="Carlos Andrés Álvarez Arenas" userId="b8761ce69ddb8e06" providerId="LiveId" clId="{90492EAD-5905-4835-BB80-C1452E7AC19D}" dt="2026-03-15T19:15:16.110" v="975" actId="113"/>
          <ac:spMkLst>
            <pc:docMk/>
            <pc:sldMk cId="269168598" sldId="263"/>
            <ac:spMk id="3" creationId="{B179A718-8F69-C562-6BD3-2E7B5F6E181E}"/>
          </ac:spMkLst>
        </pc:spChg>
        <pc:spChg chg="mod">
          <ac:chgData name="Carlos Andrés Álvarez Arenas" userId="b8761ce69ddb8e06" providerId="LiveId" clId="{90492EAD-5905-4835-BB80-C1452E7AC19D}" dt="2026-03-15T19:14:58.439" v="969" actId="6549"/>
          <ac:spMkLst>
            <pc:docMk/>
            <pc:sldMk cId="269168598" sldId="263"/>
            <ac:spMk id="4" creationId="{A8C710F9-FAB2-4BB4-5CF9-0B4E3786535D}"/>
          </ac:spMkLst>
        </pc:spChg>
        <pc:spChg chg="add mod">
          <ac:chgData name="Carlos Andrés Álvarez Arenas" userId="b8761ce69ddb8e06" providerId="LiveId" clId="{90492EAD-5905-4835-BB80-C1452E7AC19D}" dt="2026-03-15T19:21:07.992" v="1121" actId="1076"/>
          <ac:spMkLst>
            <pc:docMk/>
            <pc:sldMk cId="269168598" sldId="263"/>
            <ac:spMk id="7" creationId="{B06A0CFE-F9E2-7592-52BB-338AA7B40AC2}"/>
          </ac:spMkLst>
        </pc:spChg>
        <pc:spChg chg="add mod">
          <ac:chgData name="Carlos Andrés Álvarez Arenas" userId="b8761ce69ddb8e06" providerId="LiveId" clId="{90492EAD-5905-4835-BB80-C1452E7AC19D}" dt="2026-03-15T19:21:07.992" v="1121" actId="1076"/>
          <ac:spMkLst>
            <pc:docMk/>
            <pc:sldMk cId="269168598" sldId="263"/>
            <ac:spMk id="8" creationId="{B70F70D5-187E-6D31-81B0-518F37504EB4}"/>
          </ac:spMkLst>
        </pc:spChg>
        <pc:spChg chg="mod">
          <ac:chgData name="Carlos Andrés Álvarez Arenas" userId="b8761ce69ddb8e06" providerId="LiveId" clId="{90492EAD-5905-4835-BB80-C1452E7AC19D}" dt="2026-03-15T19:20:58.711" v="1120" actId="6549"/>
          <ac:spMkLst>
            <pc:docMk/>
            <pc:sldMk cId="269168598" sldId="263"/>
            <ac:spMk id="11" creationId="{302BD6FE-33BE-7E4B-A274-88A9DA66D85F}"/>
          </ac:spMkLst>
        </pc:spChg>
        <pc:spChg chg="mod">
          <ac:chgData name="Carlos Andrés Álvarez Arenas" userId="b8761ce69ddb8e06" providerId="LiveId" clId="{90492EAD-5905-4835-BB80-C1452E7AC19D}" dt="2026-03-15T19:15:40.565" v="986" actId="113"/>
          <ac:spMkLst>
            <pc:docMk/>
            <pc:sldMk cId="269168598" sldId="263"/>
            <ac:spMk id="15" creationId="{C4123ED9-D15B-B20A-3AFF-A6BF4BC77408}"/>
          </ac:spMkLst>
        </pc:spChg>
        <pc:spChg chg="mod">
          <ac:chgData name="Carlos Andrés Álvarez Arenas" userId="b8761ce69ddb8e06" providerId="LiveId" clId="{90492EAD-5905-4835-BB80-C1452E7AC19D}" dt="2026-03-15T19:15:56.567" v="992" actId="113"/>
          <ac:spMkLst>
            <pc:docMk/>
            <pc:sldMk cId="269168598" sldId="263"/>
            <ac:spMk id="17" creationId="{A046E239-ADD1-4B8D-69B2-8FF11DED2195}"/>
          </ac:spMkLst>
        </pc:spChg>
        <pc:cxnChg chg="mod">
          <ac:chgData name="Carlos Andrés Álvarez Arenas" userId="b8761ce69ddb8e06" providerId="LiveId" clId="{90492EAD-5905-4835-BB80-C1452E7AC19D}" dt="2026-03-15T19:18:01.332" v="1068" actId="208"/>
          <ac:cxnSpMkLst>
            <pc:docMk/>
            <pc:sldMk cId="269168598" sldId="263"/>
            <ac:cxnSpMk id="14" creationId="{61227AC9-8789-97C3-B852-E40A4CCE4753}"/>
          </ac:cxnSpMkLst>
        </pc:cxnChg>
      </pc:sldChg>
      <pc:sldChg chg="addSp delSp modSp add mod addAnim delAnim modAnim">
        <pc:chgData name="Carlos Andrés Álvarez Arenas" userId="b8761ce69ddb8e06" providerId="LiveId" clId="{90492EAD-5905-4835-BB80-C1452E7AC19D}" dt="2026-03-15T19:34:36.634" v="1518"/>
        <pc:sldMkLst>
          <pc:docMk/>
          <pc:sldMk cId="731327685" sldId="264"/>
        </pc:sldMkLst>
        <pc:spChg chg="mod">
          <ac:chgData name="Carlos Andrés Álvarez Arenas" userId="b8761ce69ddb8e06" providerId="LiveId" clId="{90492EAD-5905-4835-BB80-C1452E7AC19D}" dt="2026-03-15T19:22:00.695" v="1181" actId="20577"/>
          <ac:spMkLst>
            <pc:docMk/>
            <pc:sldMk cId="731327685" sldId="264"/>
            <ac:spMk id="2" creationId="{C295A1E8-CF06-D855-51CD-F0F0CAFC5261}"/>
          </ac:spMkLst>
        </pc:spChg>
        <pc:spChg chg="mod">
          <ac:chgData name="Carlos Andrés Álvarez Arenas" userId="b8761ce69ddb8e06" providerId="LiveId" clId="{90492EAD-5905-4835-BB80-C1452E7AC19D}" dt="2026-03-15T19:28:47.058" v="1368" actId="14100"/>
          <ac:spMkLst>
            <pc:docMk/>
            <pc:sldMk cId="731327685" sldId="264"/>
            <ac:spMk id="4" creationId="{7EA01985-F617-C242-1206-5DC04D058E56}"/>
          </ac:spMkLst>
        </pc:spChg>
        <pc:spChg chg="add mod">
          <ac:chgData name="Carlos Andrés Álvarez Arenas" userId="b8761ce69ddb8e06" providerId="LiveId" clId="{90492EAD-5905-4835-BB80-C1452E7AC19D}" dt="2026-03-15T19:25:09.408" v="1262" actId="404"/>
          <ac:spMkLst>
            <pc:docMk/>
            <pc:sldMk cId="731327685" sldId="264"/>
            <ac:spMk id="5" creationId="{8C8C24B6-1074-2D42-066E-34B9869D2931}"/>
          </ac:spMkLst>
        </pc:spChg>
        <pc:spChg chg="del">
          <ac:chgData name="Carlos Andrés Álvarez Arenas" userId="b8761ce69ddb8e06" providerId="LiveId" clId="{90492EAD-5905-4835-BB80-C1452E7AC19D}" dt="2026-03-15T19:22:09.002" v="1183" actId="478"/>
          <ac:spMkLst>
            <pc:docMk/>
            <pc:sldMk cId="731327685" sldId="264"/>
            <ac:spMk id="6" creationId="{3D01A4B4-FEB0-B757-F27B-DCF513F22D6A}"/>
          </ac:spMkLst>
        </pc:spChg>
        <pc:spChg chg="add mod">
          <ac:chgData name="Carlos Andrés Álvarez Arenas" userId="b8761ce69ddb8e06" providerId="LiveId" clId="{90492EAD-5905-4835-BB80-C1452E7AC19D}" dt="2026-03-15T19:33:14.233" v="1499" actId="14861"/>
          <ac:spMkLst>
            <pc:docMk/>
            <pc:sldMk cId="731327685" sldId="264"/>
            <ac:spMk id="7" creationId="{C1085BF5-150D-E9BC-D51A-5DCBF58DDCDE}"/>
          </ac:spMkLst>
        </pc:spChg>
        <pc:spChg chg="add del mod">
          <ac:chgData name="Carlos Andrés Álvarez Arenas" userId="b8761ce69ddb8e06" providerId="LiveId" clId="{90492EAD-5905-4835-BB80-C1452E7AC19D}" dt="2026-03-15T19:27:54.151" v="1332" actId="478"/>
          <ac:spMkLst>
            <pc:docMk/>
            <pc:sldMk cId="731327685" sldId="264"/>
            <ac:spMk id="10" creationId="{8F5CEE90-7597-4599-80EE-5F9335A6E4FB}"/>
          </ac:spMkLst>
        </pc:spChg>
        <pc:spChg chg="add del mod">
          <ac:chgData name="Carlos Andrés Álvarez Arenas" userId="b8761ce69ddb8e06" providerId="LiveId" clId="{90492EAD-5905-4835-BB80-C1452E7AC19D}" dt="2026-03-15T19:27:59.213" v="1337" actId="478"/>
          <ac:spMkLst>
            <pc:docMk/>
            <pc:sldMk cId="731327685" sldId="264"/>
            <ac:spMk id="12" creationId="{1B48D2A8-AF93-885D-B63E-258F9116AA0E}"/>
          </ac:spMkLst>
        </pc:spChg>
        <pc:spChg chg="add del mod">
          <ac:chgData name="Carlos Andrés Álvarez Arenas" userId="b8761ce69ddb8e06" providerId="LiveId" clId="{90492EAD-5905-4835-BB80-C1452E7AC19D}" dt="2026-03-15T19:27:57.087" v="1335" actId="478"/>
          <ac:spMkLst>
            <pc:docMk/>
            <pc:sldMk cId="731327685" sldId="264"/>
            <ac:spMk id="13" creationId="{57BA4C56-695F-9097-DF75-CDEF02671EDF}"/>
          </ac:spMkLst>
        </pc:spChg>
        <pc:spChg chg="add del mod">
          <ac:chgData name="Carlos Andrés Álvarez Arenas" userId="b8761ce69ddb8e06" providerId="LiveId" clId="{90492EAD-5905-4835-BB80-C1452E7AC19D}" dt="2026-03-15T19:27:55.549" v="1333" actId="478"/>
          <ac:spMkLst>
            <pc:docMk/>
            <pc:sldMk cId="731327685" sldId="264"/>
            <ac:spMk id="14" creationId="{2430922A-F3D9-909B-2C39-7E89780EEFDB}"/>
          </ac:spMkLst>
        </pc:spChg>
        <pc:spChg chg="add del mod">
          <ac:chgData name="Carlos Andrés Álvarez Arenas" userId="b8761ce69ddb8e06" providerId="LiveId" clId="{90492EAD-5905-4835-BB80-C1452E7AC19D}" dt="2026-03-15T19:28:00.306" v="1338" actId="478"/>
          <ac:spMkLst>
            <pc:docMk/>
            <pc:sldMk cId="731327685" sldId="264"/>
            <ac:spMk id="16" creationId="{423059E1-B37E-6C8D-78ED-FF18AC1602BA}"/>
          </ac:spMkLst>
        </pc:spChg>
        <pc:spChg chg="add del mod">
          <ac:chgData name="Carlos Andrés Álvarez Arenas" userId="b8761ce69ddb8e06" providerId="LiveId" clId="{90492EAD-5905-4835-BB80-C1452E7AC19D}" dt="2026-03-15T19:27:56.502" v="1334" actId="478"/>
          <ac:spMkLst>
            <pc:docMk/>
            <pc:sldMk cId="731327685" sldId="264"/>
            <ac:spMk id="17" creationId="{DD6A4235-147B-6838-CDB0-F45744A62FF4}"/>
          </ac:spMkLst>
        </pc:spChg>
        <pc:spChg chg="add mod">
          <ac:chgData name="Carlos Andrés Álvarez Arenas" userId="b8761ce69ddb8e06" providerId="LiveId" clId="{90492EAD-5905-4835-BB80-C1452E7AC19D}" dt="2026-03-15T19:28:39.692" v="1357" actId="1076"/>
          <ac:spMkLst>
            <pc:docMk/>
            <pc:sldMk cId="731327685" sldId="264"/>
            <ac:spMk id="19" creationId="{620BA673-F3CD-47D9-D70E-14005E692407}"/>
          </ac:spMkLst>
        </pc:spChg>
        <pc:spChg chg="add mod">
          <ac:chgData name="Carlos Andrés Álvarez Arenas" userId="b8761ce69ddb8e06" providerId="LiveId" clId="{90492EAD-5905-4835-BB80-C1452E7AC19D}" dt="2026-03-15T19:28:39.692" v="1357" actId="1076"/>
          <ac:spMkLst>
            <pc:docMk/>
            <pc:sldMk cId="731327685" sldId="264"/>
            <ac:spMk id="20" creationId="{D4441460-EDF4-C9AF-123E-66450608D162}"/>
          </ac:spMkLst>
        </pc:spChg>
        <pc:spChg chg="add mod">
          <ac:chgData name="Carlos Andrés Álvarez Arenas" userId="b8761ce69ddb8e06" providerId="LiveId" clId="{90492EAD-5905-4835-BB80-C1452E7AC19D}" dt="2026-03-15T19:28:39.692" v="1357" actId="1076"/>
          <ac:spMkLst>
            <pc:docMk/>
            <pc:sldMk cId="731327685" sldId="264"/>
            <ac:spMk id="21" creationId="{2251BE8D-8DC5-07C1-2872-0DEE436222D0}"/>
          </ac:spMkLst>
        </pc:spChg>
        <pc:spChg chg="add mod">
          <ac:chgData name="Carlos Andrés Álvarez Arenas" userId="b8761ce69ddb8e06" providerId="LiveId" clId="{90492EAD-5905-4835-BB80-C1452E7AC19D}" dt="2026-03-15T19:28:38.990" v="1355" actId="1076"/>
          <ac:spMkLst>
            <pc:docMk/>
            <pc:sldMk cId="731327685" sldId="264"/>
            <ac:spMk id="22" creationId="{100D52E4-938A-1C5D-3630-2F83B550F3B2}"/>
          </ac:spMkLst>
        </pc:spChg>
        <pc:spChg chg="add mod">
          <ac:chgData name="Carlos Andrés Álvarez Arenas" userId="b8761ce69ddb8e06" providerId="LiveId" clId="{90492EAD-5905-4835-BB80-C1452E7AC19D}" dt="2026-03-15T19:28:38.990" v="1355" actId="1076"/>
          <ac:spMkLst>
            <pc:docMk/>
            <pc:sldMk cId="731327685" sldId="264"/>
            <ac:spMk id="23" creationId="{9746B82D-80DE-EF5B-49FC-A19BF4915DB6}"/>
          </ac:spMkLst>
        </pc:spChg>
        <pc:spChg chg="add mod">
          <ac:chgData name="Carlos Andrés Álvarez Arenas" userId="b8761ce69ddb8e06" providerId="LiveId" clId="{90492EAD-5905-4835-BB80-C1452E7AC19D}" dt="2026-03-15T19:28:38.990" v="1355" actId="1076"/>
          <ac:spMkLst>
            <pc:docMk/>
            <pc:sldMk cId="731327685" sldId="264"/>
            <ac:spMk id="24" creationId="{81912510-CF27-6147-2AEE-C751943C01B3}"/>
          </ac:spMkLst>
        </pc:spChg>
        <pc:spChg chg="add mod">
          <ac:chgData name="Carlos Andrés Álvarez Arenas" userId="b8761ce69ddb8e06" providerId="LiveId" clId="{90492EAD-5905-4835-BB80-C1452E7AC19D}" dt="2026-03-15T19:30:29.080" v="1409" actId="113"/>
          <ac:spMkLst>
            <pc:docMk/>
            <pc:sldMk cId="731327685" sldId="264"/>
            <ac:spMk id="25" creationId="{91AC477A-AF4B-B70C-8CAF-E5B64AAA4F79}"/>
          </ac:spMkLst>
        </pc:spChg>
        <pc:spChg chg="add mod">
          <ac:chgData name="Carlos Andrés Álvarez Arenas" userId="b8761ce69ddb8e06" providerId="LiveId" clId="{90492EAD-5905-4835-BB80-C1452E7AC19D}" dt="2026-03-15T19:29:48.331" v="1390" actId="20577"/>
          <ac:spMkLst>
            <pc:docMk/>
            <pc:sldMk cId="731327685" sldId="264"/>
            <ac:spMk id="27" creationId="{FEF9F735-93F5-45C9-1CD3-AB14CD223384}"/>
          </ac:spMkLst>
        </pc:spChg>
        <pc:spChg chg="add mod">
          <ac:chgData name="Carlos Andrés Álvarez Arenas" userId="b8761ce69ddb8e06" providerId="LiveId" clId="{90492EAD-5905-4835-BB80-C1452E7AC19D}" dt="2026-03-15T19:33:14.233" v="1499" actId="14861"/>
          <ac:spMkLst>
            <pc:docMk/>
            <pc:sldMk cId="731327685" sldId="264"/>
            <ac:spMk id="28" creationId="{76C868FF-C59E-A2A8-CAFE-C00A2973DDF6}"/>
          </ac:spMkLst>
        </pc:spChg>
        <pc:spChg chg="add mod">
          <ac:chgData name="Carlos Andrés Álvarez Arenas" userId="b8761ce69ddb8e06" providerId="LiveId" clId="{90492EAD-5905-4835-BB80-C1452E7AC19D}" dt="2026-03-15T19:32:09.222" v="1462" actId="113"/>
          <ac:spMkLst>
            <pc:docMk/>
            <pc:sldMk cId="731327685" sldId="264"/>
            <ac:spMk id="29" creationId="{35AE461D-16CF-2A34-7532-96EF2ADC1D30}"/>
          </ac:spMkLst>
        </pc:spChg>
        <pc:spChg chg="add mod">
          <ac:chgData name="Carlos Andrés Álvarez Arenas" userId="b8761ce69ddb8e06" providerId="LiveId" clId="{90492EAD-5905-4835-BB80-C1452E7AC19D}" dt="2026-03-15T19:31:30.703" v="1447" actId="20577"/>
          <ac:spMkLst>
            <pc:docMk/>
            <pc:sldMk cId="731327685" sldId="264"/>
            <ac:spMk id="31" creationId="{467E4493-8114-5801-5194-AF1274A0EAD9}"/>
          </ac:spMkLst>
        </pc:spChg>
        <pc:spChg chg="add mod">
          <ac:chgData name="Carlos Andrés Álvarez Arenas" userId="b8761ce69ddb8e06" providerId="LiveId" clId="{90492EAD-5905-4835-BB80-C1452E7AC19D}" dt="2026-03-15T19:33:14.233" v="1499" actId="14861"/>
          <ac:spMkLst>
            <pc:docMk/>
            <pc:sldMk cId="731327685" sldId="264"/>
            <ac:spMk id="32" creationId="{6AD8E0F9-A225-1D16-DBAD-5FC2B31B98E3}"/>
          </ac:spMkLst>
        </pc:spChg>
        <pc:cxnChg chg="mod">
          <ac:chgData name="Carlos Andrés Álvarez Arenas" userId="b8761ce69ddb8e06" providerId="LiveId" clId="{90492EAD-5905-4835-BB80-C1452E7AC19D}" dt="2026-03-15T19:29:07.422" v="1381" actId="14100"/>
          <ac:cxnSpMkLst>
            <pc:docMk/>
            <pc:sldMk cId="731327685" sldId="264"/>
            <ac:cxnSpMk id="8" creationId="{B9B2F812-823D-C3D2-57FD-5B90FFF5854D}"/>
          </ac:cxnSpMkLst>
        </pc:cxnChg>
        <pc:cxnChg chg="del">
          <ac:chgData name="Carlos Andrés Álvarez Arenas" userId="b8761ce69ddb8e06" providerId="LiveId" clId="{90492EAD-5905-4835-BB80-C1452E7AC19D}" dt="2026-03-15T19:22:07.931" v="1182" actId="478"/>
          <ac:cxnSpMkLst>
            <pc:docMk/>
            <pc:sldMk cId="731327685" sldId="264"/>
            <ac:cxnSpMk id="9" creationId="{6E3A0B9D-87AA-3D18-28AD-E22B03C32F30}"/>
          </ac:cxnSpMkLst>
        </pc:cxnChg>
        <pc:cxnChg chg="add del mod">
          <ac:chgData name="Carlos Andrés Álvarez Arenas" userId="b8761ce69ddb8e06" providerId="LiveId" clId="{90492EAD-5905-4835-BB80-C1452E7AC19D}" dt="2026-03-15T19:27:58.263" v="1336" actId="478"/>
          <ac:cxnSpMkLst>
            <pc:docMk/>
            <pc:sldMk cId="731327685" sldId="264"/>
            <ac:cxnSpMk id="11" creationId="{B237FCF7-30AB-8A73-BF86-70358AD5FA92}"/>
          </ac:cxnSpMkLst>
        </pc:cxnChg>
        <pc:cxnChg chg="add del mod">
          <ac:chgData name="Carlos Andrés Álvarez Arenas" userId="b8761ce69ddb8e06" providerId="LiveId" clId="{90492EAD-5905-4835-BB80-C1452E7AC19D}" dt="2026-03-15T19:27:54.151" v="1332" actId="478"/>
          <ac:cxnSpMkLst>
            <pc:docMk/>
            <pc:sldMk cId="731327685" sldId="264"/>
            <ac:cxnSpMk id="15" creationId="{59E2D90C-7C64-8A49-21A7-E01886EA1C48}"/>
          </ac:cxnSpMkLst>
        </pc:cxnChg>
        <pc:cxnChg chg="add mod">
          <ac:chgData name="Carlos Andrés Álvarez Arenas" userId="b8761ce69ddb8e06" providerId="LiveId" clId="{90492EAD-5905-4835-BB80-C1452E7AC19D}" dt="2026-03-15T19:29:25.488" v="1383" actId="1076"/>
          <ac:cxnSpMkLst>
            <pc:docMk/>
            <pc:sldMk cId="731327685" sldId="264"/>
            <ac:cxnSpMk id="26" creationId="{1C03B52B-23E4-7DDB-5BE5-64AE395C9F76}"/>
          </ac:cxnSpMkLst>
        </pc:cxnChg>
        <pc:cxnChg chg="add mod">
          <ac:chgData name="Carlos Andrés Álvarez Arenas" userId="b8761ce69ddb8e06" providerId="LiveId" clId="{90492EAD-5905-4835-BB80-C1452E7AC19D}" dt="2026-03-15T19:29:33.036" v="1385" actId="1076"/>
          <ac:cxnSpMkLst>
            <pc:docMk/>
            <pc:sldMk cId="731327685" sldId="264"/>
            <ac:cxnSpMk id="30" creationId="{9E46193F-6E74-75E6-79F7-EAE61499EA2B}"/>
          </ac:cxnSpMkLst>
        </pc:cxnChg>
      </pc:sldChg>
      <pc:sldChg chg="addSp delSp modSp add mod addAnim delAnim modAnim">
        <pc:chgData name="Carlos Andrés Álvarez Arenas" userId="b8761ce69ddb8e06" providerId="LiveId" clId="{90492EAD-5905-4835-BB80-C1452E7AC19D}" dt="2026-03-15T20:02:34.253" v="1745" actId="404"/>
        <pc:sldMkLst>
          <pc:docMk/>
          <pc:sldMk cId="1067187148" sldId="265"/>
        </pc:sldMkLst>
        <pc:spChg chg="mod">
          <ac:chgData name="Carlos Andrés Álvarez Arenas" userId="b8761ce69ddb8e06" providerId="LiveId" clId="{90492EAD-5905-4835-BB80-C1452E7AC19D}" dt="2026-03-15T20:02:34.253" v="1745" actId="404"/>
          <ac:spMkLst>
            <pc:docMk/>
            <pc:sldMk cId="1067187148" sldId="265"/>
            <ac:spMk id="2" creationId="{DF6779E8-EB76-967D-7EFE-6E4BB5E0E168}"/>
          </ac:spMkLst>
        </pc:spChg>
        <pc:spChg chg="del">
          <ac:chgData name="Carlos Andrés Álvarez Arenas" userId="b8761ce69ddb8e06" providerId="LiveId" clId="{90492EAD-5905-4835-BB80-C1452E7AC19D}" dt="2026-03-15T19:35:35.634" v="1520" actId="478"/>
          <ac:spMkLst>
            <pc:docMk/>
            <pc:sldMk cId="1067187148" sldId="265"/>
            <ac:spMk id="3" creationId="{7FE1851D-1222-118F-45E4-3F39EE81B085}"/>
          </ac:spMkLst>
        </pc:spChg>
        <pc:spChg chg="mod">
          <ac:chgData name="Carlos Andrés Álvarez Arenas" userId="b8761ce69ddb8e06" providerId="LiveId" clId="{90492EAD-5905-4835-BB80-C1452E7AC19D}" dt="2026-03-15T19:36:12.394" v="1536" actId="113"/>
          <ac:spMkLst>
            <pc:docMk/>
            <pc:sldMk cId="1067187148" sldId="265"/>
            <ac:spMk id="4" creationId="{CBDF4119-3997-A158-FD30-96EFCD2B9A8C}"/>
          </ac:spMkLst>
        </pc:spChg>
        <pc:spChg chg="add mod">
          <ac:chgData name="Carlos Andrés Álvarez Arenas" userId="b8761ce69ddb8e06" providerId="LiveId" clId="{90492EAD-5905-4835-BB80-C1452E7AC19D}" dt="2026-03-15T19:37:46.638" v="1555" actId="12"/>
          <ac:spMkLst>
            <pc:docMk/>
            <pc:sldMk cId="1067187148" sldId="265"/>
            <ac:spMk id="7" creationId="{55E655DC-C84D-AA8F-1680-54D3DB4C295E}"/>
          </ac:spMkLst>
        </pc:spChg>
        <pc:spChg chg="add mod">
          <ac:chgData name="Carlos Andrés Álvarez Arenas" userId="b8761ce69ddb8e06" providerId="LiveId" clId="{90492EAD-5905-4835-BB80-C1452E7AC19D}" dt="2026-03-15T19:37:50.247" v="1556" actId="12"/>
          <ac:spMkLst>
            <pc:docMk/>
            <pc:sldMk cId="1067187148" sldId="265"/>
            <ac:spMk id="9" creationId="{F5562DFE-1540-D51B-5474-CB8D9761EC11}"/>
          </ac:spMkLst>
        </pc:spChg>
        <pc:spChg chg="del mod">
          <ac:chgData name="Carlos Andrés Álvarez Arenas" userId="b8761ce69ddb8e06" providerId="LiveId" clId="{90492EAD-5905-4835-BB80-C1452E7AC19D}" dt="2026-03-15T19:40:06.428" v="1560" actId="478"/>
          <ac:spMkLst>
            <pc:docMk/>
            <pc:sldMk cId="1067187148" sldId="265"/>
            <ac:spMk id="11" creationId="{38681E88-58E4-4EF2-5FC0-580C089D2074}"/>
          </ac:spMkLst>
        </pc:spChg>
        <pc:spChg chg="add mod">
          <ac:chgData name="Carlos Andrés Álvarez Arenas" userId="b8761ce69ddb8e06" providerId="LiveId" clId="{90492EAD-5905-4835-BB80-C1452E7AC19D}" dt="2026-03-15T19:37:53.483" v="1557" actId="12"/>
          <ac:spMkLst>
            <pc:docMk/>
            <pc:sldMk cId="1067187148" sldId="265"/>
            <ac:spMk id="12" creationId="{446BA90C-F0F0-A7C2-4BA8-736FF0DD7630}"/>
          </ac:spMkLst>
        </pc:spChg>
        <pc:spChg chg="del">
          <ac:chgData name="Carlos Andrés Álvarez Arenas" userId="b8761ce69ddb8e06" providerId="LiveId" clId="{90492EAD-5905-4835-BB80-C1452E7AC19D}" dt="2026-03-15T19:35:35.634" v="1520" actId="478"/>
          <ac:spMkLst>
            <pc:docMk/>
            <pc:sldMk cId="1067187148" sldId="265"/>
            <ac:spMk id="15" creationId="{6CCF14BE-5A54-9D79-A18B-75790408328C}"/>
          </ac:spMkLst>
        </pc:spChg>
        <pc:spChg chg="del">
          <ac:chgData name="Carlos Andrés Álvarez Arenas" userId="b8761ce69ddb8e06" providerId="LiveId" clId="{90492EAD-5905-4835-BB80-C1452E7AC19D}" dt="2026-03-15T19:35:35.634" v="1520" actId="478"/>
          <ac:spMkLst>
            <pc:docMk/>
            <pc:sldMk cId="1067187148" sldId="265"/>
            <ac:spMk id="17" creationId="{03B9FFCE-CBAE-80B0-32F3-F2A7DBFE48DA}"/>
          </ac:spMkLst>
        </pc:spChg>
        <pc:spChg chg="add mod">
          <ac:chgData name="Carlos Andrés Álvarez Arenas" userId="b8761ce69ddb8e06" providerId="LiveId" clId="{90492EAD-5905-4835-BB80-C1452E7AC19D}" dt="2026-03-15T19:37:57.377" v="1558" actId="12"/>
          <ac:spMkLst>
            <pc:docMk/>
            <pc:sldMk cId="1067187148" sldId="265"/>
            <ac:spMk id="19" creationId="{D4825DEB-3787-2BE1-582C-317CDAA99384}"/>
          </ac:spMkLst>
        </pc:spChg>
        <pc:spChg chg="add mod">
          <ac:chgData name="Carlos Andrés Álvarez Arenas" userId="b8761ce69ddb8e06" providerId="LiveId" clId="{90492EAD-5905-4835-BB80-C1452E7AC19D}" dt="2026-03-15T19:41:00.987" v="1575" actId="1035"/>
          <ac:spMkLst>
            <pc:docMk/>
            <pc:sldMk cId="1067187148" sldId="265"/>
            <ac:spMk id="21" creationId="{B918A957-16A7-0DBA-0302-48C8198B916B}"/>
          </ac:spMkLst>
        </pc:spChg>
        <pc:spChg chg="add mod">
          <ac:chgData name="Carlos Andrés Álvarez Arenas" userId="b8761ce69ddb8e06" providerId="LiveId" clId="{90492EAD-5905-4835-BB80-C1452E7AC19D}" dt="2026-03-15T19:41:33.608" v="1598" actId="403"/>
          <ac:spMkLst>
            <pc:docMk/>
            <pc:sldMk cId="1067187148" sldId="265"/>
            <ac:spMk id="22" creationId="{85D08E5B-83ED-B415-D0E8-1AF2355846B5}"/>
          </ac:spMkLst>
        </pc:spChg>
        <pc:spChg chg="add del mod">
          <ac:chgData name="Carlos Andrés Álvarez Arenas" userId="b8761ce69ddb8e06" providerId="LiveId" clId="{90492EAD-5905-4835-BB80-C1452E7AC19D}" dt="2026-03-15T19:44:21.800" v="1613" actId="113"/>
          <ac:spMkLst>
            <pc:docMk/>
            <pc:sldMk cId="1067187148" sldId="265"/>
            <ac:spMk id="23" creationId="{90E7D463-83A4-12F8-16BF-F142BAE39774}"/>
          </ac:spMkLst>
        </pc:spChg>
        <pc:spChg chg="add mod">
          <ac:chgData name="Carlos Andrés Álvarez Arenas" userId="b8761ce69ddb8e06" providerId="LiveId" clId="{90492EAD-5905-4835-BB80-C1452E7AC19D}" dt="2026-03-15T19:44:54.649" v="1619" actId="20577"/>
          <ac:spMkLst>
            <pc:docMk/>
            <pc:sldMk cId="1067187148" sldId="265"/>
            <ac:spMk id="24" creationId="{74C6ABD0-69F2-FB92-678D-D6405968690F}"/>
          </ac:spMkLst>
        </pc:spChg>
        <pc:spChg chg="add mod">
          <ac:chgData name="Carlos Andrés Álvarez Arenas" userId="b8761ce69ddb8e06" providerId="LiveId" clId="{90492EAD-5905-4835-BB80-C1452E7AC19D}" dt="2026-03-15T19:46:58.414" v="1669" actId="1076"/>
          <ac:spMkLst>
            <pc:docMk/>
            <pc:sldMk cId="1067187148" sldId="265"/>
            <ac:spMk id="25" creationId="{F9CE490C-F3B5-5B90-5847-38DF225F7C0B}"/>
          </ac:spMkLst>
        </pc:spChg>
        <pc:spChg chg="add mod">
          <ac:chgData name="Carlos Andrés Álvarez Arenas" userId="b8761ce69ddb8e06" providerId="LiveId" clId="{90492EAD-5905-4835-BB80-C1452E7AC19D}" dt="2026-03-15T19:47:40.394" v="1683" actId="2085"/>
          <ac:spMkLst>
            <pc:docMk/>
            <pc:sldMk cId="1067187148" sldId="265"/>
            <ac:spMk id="26" creationId="{37FD944A-9B54-F3B1-EE34-D70FA8F106DC}"/>
          </ac:spMkLst>
        </pc:spChg>
        <pc:spChg chg="add mod">
          <ac:chgData name="Carlos Andrés Álvarez Arenas" userId="b8761ce69ddb8e06" providerId="LiveId" clId="{90492EAD-5905-4835-BB80-C1452E7AC19D}" dt="2026-03-15T19:47:12.004" v="1673"/>
          <ac:spMkLst>
            <pc:docMk/>
            <pc:sldMk cId="1067187148" sldId="265"/>
            <ac:spMk id="28" creationId="{CF6D6F93-1132-2D00-C495-CF24B2615CD6}"/>
          </ac:spMkLst>
        </pc:spChg>
        <pc:picChg chg="add">
          <ac:chgData name="Carlos Andrés Álvarez Arenas" userId="b8761ce69ddb8e06" providerId="LiveId" clId="{90492EAD-5905-4835-BB80-C1452E7AC19D}" dt="2026-03-15T19:47:07.097" v="1672"/>
          <ac:picMkLst>
            <pc:docMk/>
            <pc:sldMk cId="1067187148" sldId="265"/>
            <ac:picMk id="27" creationId="{25E2EE96-2F5D-F357-0DC8-DB78B209082C}"/>
          </ac:picMkLst>
        </pc:picChg>
        <pc:cxnChg chg="del">
          <ac:chgData name="Carlos Andrés Álvarez Arenas" userId="b8761ce69ddb8e06" providerId="LiveId" clId="{90492EAD-5905-4835-BB80-C1452E7AC19D}" dt="2026-03-15T19:35:35.634" v="1520" actId="478"/>
          <ac:cxnSpMkLst>
            <pc:docMk/>
            <pc:sldMk cId="1067187148" sldId="265"/>
            <ac:cxnSpMk id="5" creationId="{DBA36B33-C1AC-3E8B-224A-A1639E3900AB}"/>
          </ac:cxnSpMkLst>
        </pc:cxnChg>
        <pc:cxnChg chg="mod">
          <ac:chgData name="Carlos Andrés Álvarez Arenas" userId="b8761ce69ddb8e06" providerId="LiveId" clId="{90492EAD-5905-4835-BB80-C1452E7AC19D}" dt="2026-03-15T19:35:58.834" v="1534" actId="1076"/>
          <ac:cxnSpMkLst>
            <pc:docMk/>
            <pc:sldMk cId="1067187148" sldId="265"/>
            <ac:cxnSpMk id="6" creationId="{1EFE09EF-1698-F84D-2A84-F65ACD37F45D}"/>
          </ac:cxnSpMkLst>
        </pc:cxnChg>
        <pc:cxnChg chg="add mod">
          <ac:chgData name="Carlos Andrés Álvarez Arenas" userId="b8761ce69ddb8e06" providerId="LiveId" clId="{90492EAD-5905-4835-BB80-C1452E7AC19D}" dt="2026-03-15T19:36:22.912" v="1538" actId="1076"/>
          <ac:cxnSpMkLst>
            <pc:docMk/>
            <pc:sldMk cId="1067187148" sldId="265"/>
            <ac:cxnSpMk id="8" creationId="{FFF3C2D5-7069-9EF6-3804-463C0F1C1EF5}"/>
          </ac:cxnSpMkLst>
        </pc:cxnChg>
        <pc:cxnChg chg="add mod">
          <ac:chgData name="Carlos Andrés Álvarez Arenas" userId="b8761ce69ddb8e06" providerId="LiveId" clId="{90492EAD-5905-4835-BB80-C1452E7AC19D}" dt="2026-03-15T19:36:43.794" v="1542" actId="1076"/>
          <ac:cxnSpMkLst>
            <pc:docMk/>
            <pc:sldMk cId="1067187148" sldId="265"/>
            <ac:cxnSpMk id="10" creationId="{019905C3-88AE-279A-5D0A-71FD8A6BD1B8}"/>
          </ac:cxnSpMkLst>
        </pc:cxnChg>
        <pc:cxnChg chg="add mod">
          <ac:chgData name="Carlos Andrés Álvarez Arenas" userId="b8761ce69ddb8e06" providerId="LiveId" clId="{90492EAD-5905-4835-BB80-C1452E7AC19D}" dt="2026-03-15T19:37:08.021" v="1548" actId="1076"/>
          <ac:cxnSpMkLst>
            <pc:docMk/>
            <pc:sldMk cId="1067187148" sldId="265"/>
            <ac:cxnSpMk id="13" creationId="{912E4828-5AD8-2DFF-0C75-CEFA0838E1A7}"/>
          </ac:cxnSpMkLst>
        </pc:cxnChg>
        <pc:cxnChg chg="del">
          <ac:chgData name="Carlos Andrés Álvarez Arenas" userId="b8761ce69ddb8e06" providerId="LiveId" clId="{90492EAD-5905-4835-BB80-C1452E7AC19D}" dt="2026-03-15T19:35:35.634" v="1520" actId="478"/>
          <ac:cxnSpMkLst>
            <pc:docMk/>
            <pc:sldMk cId="1067187148" sldId="265"/>
            <ac:cxnSpMk id="16" creationId="{566D8D2E-D213-C89E-3DAD-35A05C3EFDF8}"/>
          </ac:cxnSpMkLst>
        </pc:cxnChg>
        <pc:cxnChg chg="del">
          <ac:chgData name="Carlos Andrés Álvarez Arenas" userId="b8761ce69ddb8e06" providerId="LiveId" clId="{90492EAD-5905-4835-BB80-C1452E7AC19D}" dt="2026-03-15T19:35:35.634" v="1520" actId="478"/>
          <ac:cxnSpMkLst>
            <pc:docMk/>
            <pc:sldMk cId="1067187148" sldId="265"/>
            <ac:cxnSpMk id="18" creationId="{A0180153-90F9-14CE-303E-684061E32E98}"/>
          </ac:cxnSpMkLst>
        </pc:cxnChg>
        <pc:cxnChg chg="add mod">
          <ac:chgData name="Carlos Andrés Álvarez Arenas" userId="b8761ce69ddb8e06" providerId="LiveId" clId="{90492EAD-5905-4835-BB80-C1452E7AC19D}" dt="2026-03-15T19:37:31.357" v="1552" actId="1076"/>
          <ac:cxnSpMkLst>
            <pc:docMk/>
            <pc:sldMk cId="1067187148" sldId="265"/>
            <ac:cxnSpMk id="20" creationId="{37C1ED18-0D3E-E1C1-BC3E-29B8A103CCF5}"/>
          </ac:cxnSpMkLst>
        </pc:cxnChg>
      </pc:sldChg>
      <pc:sldChg chg="modSp add mod modAnim">
        <pc:chgData name="Carlos Andrés Álvarez Arenas" userId="b8761ce69ddb8e06" providerId="LiveId" clId="{90492EAD-5905-4835-BB80-C1452E7AC19D}" dt="2026-03-15T20:07:49.943" v="1892" actId="113"/>
        <pc:sldMkLst>
          <pc:docMk/>
          <pc:sldMk cId="1045272107" sldId="266"/>
        </pc:sldMkLst>
        <pc:spChg chg="mod">
          <ac:chgData name="Carlos Andrés Álvarez Arenas" userId="b8761ce69ddb8e06" providerId="LiveId" clId="{90492EAD-5905-4835-BB80-C1452E7AC19D}" dt="2026-03-15T20:03:08.807" v="1785" actId="20577"/>
          <ac:spMkLst>
            <pc:docMk/>
            <pc:sldMk cId="1045272107" sldId="266"/>
            <ac:spMk id="2" creationId="{A7D4F903-E4DA-1E82-E767-D50A99E444FE}"/>
          </ac:spMkLst>
        </pc:spChg>
        <pc:spChg chg="mod">
          <ac:chgData name="Carlos Andrés Álvarez Arenas" userId="b8761ce69ddb8e06" providerId="LiveId" clId="{90492EAD-5905-4835-BB80-C1452E7AC19D}" dt="2026-03-15T20:06:13.736" v="1869" actId="20577"/>
          <ac:spMkLst>
            <pc:docMk/>
            <pc:sldMk cId="1045272107" sldId="266"/>
            <ac:spMk id="4" creationId="{89E1FBB8-4273-2A50-1554-FD8C2897791E}"/>
          </ac:spMkLst>
        </pc:spChg>
        <pc:spChg chg="mod">
          <ac:chgData name="Carlos Andrés Álvarez Arenas" userId="b8761ce69ddb8e06" providerId="LiveId" clId="{90492EAD-5905-4835-BB80-C1452E7AC19D}" dt="2026-03-15T20:07:49.943" v="1892" actId="113"/>
          <ac:spMkLst>
            <pc:docMk/>
            <pc:sldMk cId="1045272107" sldId="266"/>
            <ac:spMk id="6" creationId="{6391218F-BE3C-6305-D5B6-BF9DA4638595}"/>
          </ac:spMkLst>
        </pc:spChg>
      </pc:sldChg>
      <pc:sldChg chg="addSp modSp new del mod">
        <pc:chgData name="Carlos Andrés Álvarez Arenas" userId="b8761ce69ddb8e06" providerId="LiveId" clId="{90492EAD-5905-4835-BB80-C1452E7AC19D}" dt="2026-03-15T20:14:05.146" v="2217" actId="47"/>
        <pc:sldMkLst>
          <pc:docMk/>
          <pc:sldMk cId="1613486814" sldId="267"/>
        </pc:sldMkLst>
        <pc:spChg chg="mod">
          <ac:chgData name="Carlos Andrés Álvarez Arenas" userId="b8761ce69ddb8e06" providerId="LiveId" clId="{90492EAD-5905-4835-BB80-C1452E7AC19D}" dt="2026-03-15T20:09:05.644" v="1929" actId="20577"/>
          <ac:spMkLst>
            <pc:docMk/>
            <pc:sldMk cId="1613486814" sldId="267"/>
            <ac:spMk id="2" creationId="{BD6A68DD-34D0-A8B7-4C1F-F6D6BA7A80B0}"/>
          </ac:spMkLst>
        </pc:spChg>
        <pc:spChg chg="mod">
          <ac:chgData name="Carlos Andrés Álvarez Arenas" userId="b8761ce69ddb8e06" providerId="LiveId" clId="{90492EAD-5905-4835-BB80-C1452E7AC19D}" dt="2026-03-15T20:10:50.498" v="1995" actId="14100"/>
          <ac:spMkLst>
            <pc:docMk/>
            <pc:sldMk cId="1613486814" sldId="267"/>
            <ac:spMk id="3" creationId="{56A3ACF6-8D83-B499-184C-EEA911FF8A74}"/>
          </ac:spMkLst>
        </pc:spChg>
        <pc:spChg chg="add mod ord">
          <ac:chgData name="Carlos Andrés Álvarez Arenas" userId="b8761ce69ddb8e06" providerId="LiveId" clId="{90492EAD-5905-4835-BB80-C1452E7AC19D}" dt="2026-03-15T20:13:51.856" v="2216" actId="208"/>
          <ac:spMkLst>
            <pc:docMk/>
            <pc:sldMk cId="1613486814" sldId="267"/>
            <ac:spMk id="6" creationId="{45620A95-FD61-1CBA-864A-62F455BD7036}"/>
          </ac:spMkLst>
        </pc:spChg>
        <pc:cxnChg chg="add mod">
          <ac:chgData name="Carlos Andrés Álvarez Arenas" userId="b8761ce69ddb8e06" providerId="LiveId" clId="{90492EAD-5905-4835-BB80-C1452E7AC19D}" dt="2026-03-15T20:10:15.259" v="1954" actId="1076"/>
          <ac:cxnSpMkLst>
            <pc:docMk/>
            <pc:sldMk cId="1613486814" sldId="267"/>
            <ac:cxnSpMk id="5" creationId="{0E7CEE23-D992-0B2C-19B1-080D6A3C3362}"/>
          </ac:cxnSpMkLst>
        </pc:cxnChg>
      </pc:sldChg>
      <pc:sldChg chg="add del">
        <pc:chgData name="Carlos Andrés Álvarez Arenas" userId="b8761ce69ddb8e06" providerId="LiveId" clId="{90492EAD-5905-4835-BB80-C1452E7AC19D}" dt="2026-03-15T20:03:38.626" v="1813"/>
        <pc:sldMkLst>
          <pc:docMk/>
          <pc:sldMk cId="1710909284" sldId="267"/>
        </pc:sldMkLst>
      </pc:sldChg>
      <pc:sldChg chg="add del">
        <pc:chgData name="Carlos Andrés Álvarez Arenas" userId="b8761ce69ddb8e06" providerId="LiveId" clId="{90492EAD-5905-4835-BB80-C1452E7AC19D}" dt="2026-03-15T20:03:35.249" v="1811"/>
        <pc:sldMkLst>
          <pc:docMk/>
          <pc:sldMk cId="2277016266" sldId="267"/>
        </pc:sldMkLst>
      </pc:sldChg>
      <pc:sldChg chg="addSp modSp new mod addAnim delAnim modAnim">
        <pc:chgData name="Carlos Andrés Álvarez Arenas" userId="b8761ce69ddb8e06" providerId="LiveId" clId="{90492EAD-5905-4835-BB80-C1452E7AC19D}" dt="2026-03-15T20:29:26.734" v="2602"/>
        <pc:sldMkLst>
          <pc:docMk/>
          <pc:sldMk cId="2969050611" sldId="267"/>
        </pc:sldMkLst>
        <pc:spChg chg="mod">
          <ac:chgData name="Carlos Andrés Álvarez Arenas" userId="b8761ce69ddb8e06" providerId="LiveId" clId="{90492EAD-5905-4835-BB80-C1452E7AC19D}" dt="2026-03-15T20:22:31.447" v="2570" actId="20577"/>
          <ac:spMkLst>
            <pc:docMk/>
            <pc:sldMk cId="2969050611" sldId="267"/>
            <ac:spMk id="2" creationId="{AF32A6D4-ED98-7A07-20F7-6BDE447A5DA4}"/>
          </ac:spMkLst>
        </pc:spChg>
        <pc:spChg chg="add mod">
          <ac:chgData name="Carlos Andrés Álvarez Arenas" userId="b8761ce69ddb8e06" providerId="LiveId" clId="{90492EAD-5905-4835-BB80-C1452E7AC19D}" dt="2026-03-15T20:15:48.850" v="2236"/>
          <ac:spMkLst>
            <pc:docMk/>
            <pc:sldMk cId="2969050611" sldId="267"/>
            <ac:spMk id="3" creationId="{22910E58-EA23-7413-D166-C0FE5F182B8D}"/>
          </ac:spMkLst>
        </pc:spChg>
        <pc:spChg chg="add mod">
          <ac:chgData name="Carlos Andrés Álvarez Arenas" userId="b8761ce69ddb8e06" providerId="LiveId" clId="{90492EAD-5905-4835-BB80-C1452E7AC19D}" dt="2026-03-15T20:15:49.819" v="2237"/>
          <ac:spMkLst>
            <pc:docMk/>
            <pc:sldMk cId="2969050611" sldId="267"/>
            <ac:spMk id="4" creationId="{A33B6538-254F-D94D-9B4D-1D5DE5E24275}"/>
          </ac:spMkLst>
        </pc:spChg>
        <pc:spChg chg="add mod">
          <ac:chgData name="Carlos Andrés Álvarez Arenas" userId="b8761ce69ddb8e06" providerId="LiveId" clId="{90492EAD-5905-4835-BB80-C1452E7AC19D}" dt="2026-03-15T20:15:49.819" v="2237"/>
          <ac:spMkLst>
            <pc:docMk/>
            <pc:sldMk cId="2969050611" sldId="267"/>
            <ac:spMk id="5" creationId="{86E8D8DC-C1EB-7FE9-824E-D24F8487B291}"/>
          </ac:spMkLst>
        </pc:spChg>
        <pc:spChg chg="add mod">
          <ac:chgData name="Carlos Andrés Álvarez Arenas" userId="b8761ce69ddb8e06" providerId="LiveId" clId="{90492EAD-5905-4835-BB80-C1452E7AC19D}" dt="2026-03-15T20:15:48.850" v="2236"/>
          <ac:spMkLst>
            <pc:docMk/>
            <pc:sldMk cId="2969050611" sldId="267"/>
            <ac:spMk id="6" creationId="{57D5D453-252D-B2DD-64C1-AE9024BBF514}"/>
          </ac:spMkLst>
        </pc:spChg>
        <pc:spChg chg="add mod">
          <ac:chgData name="Carlos Andrés Álvarez Arenas" userId="b8761ce69ddb8e06" providerId="LiveId" clId="{90492EAD-5905-4835-BB80-C1452E7AC19D}" dt="2026-03-15T20:15:48.850" v="2236"/>
          <ac:spMkLst>
            <pc:docMk/>
            <pc:sldMk cId="2969050611" sldId="267"/>
            <ac:spMk id="7" creationId="{99436ED3-C4EE-4F57-65E8-2EF079A455AB}"/>
          </ac:spMkLst>
        </pc:spChg>
        <pc:spChg chg="add mod">
          <ac:chgData name="Carlos Andrés Álvarez Arenas" userId="b8761ce69ddb8e06" providerId="LiveId" clId="{90492EAD-5905-4835-BB80-C1452E7AC19D}" dt="2026-03-15T20:15:48.850" v="2236"/>
          <ac:spMkLst>
            <pc:docMk/>
            <pc:sldMk cId="2969050611" sldId="267"/>
            <ac:spMk id="8" creationId="{33B419C3-FAAD-D74C-4C91-7438CEA5D2E7}"/>
          </ac:spMkLst>
        </pc:spChg>
        <pc:spChg chg="add mod">
          <ac:chgData name="Carlos Andrés Álvarez Arenas" userId="b8761ce69ddb8e06" providerId="LiveId" clId="{90492EAD-5905-4835-BB80-C1452E7AC19D}" dt="2026-03-15T20:15:48.850" v="2236"/>
          <ac:spMkLst>
            <pc:docMk/>
            <pc:sldMk cId="2969050611" sldId="267"/>
            <ac:spMk id="9" creationId="{428BB422-EA58-CD7B-11D0-9D83B1B86CEA}"/>
          </ac:spMkLst>
        </pc:spChg>
        <pc:spChg chg="add mod">
          <ac:chgData name="Carlos Andrés Álvarez Arenas" userId="b8761ce69ddb8e06" providerId="LiveId" clId="{90492EAD-5905-4835-BB80-C1452E7AC19D}" dt="2026-03-15T20:16:38.531" v="2295" actId="403"/>
          <ac:spMkLst>
            <pc:docMk/>
            <pc:sldMk cId="2969050611" sldId="267"/>
            <ac:spMk id="10" creationId="{2FF80FE7-5E21-5F57-81B4-CF5BBC310FD0}"/>
          </ac:spMkLst>
        </pc:spChg>
        <pc:spChg chg="add mod">
          <ac:chgData name="Carlos Andrés Álvarez Arenas" userId="b8761ce69ddb8e06" providerId="LiveId" clId="{90492EAD-5905-4835-BB80-C1452E7AC19D}" dt="2026-03-15T20:19:26.919" v="2390" actId="403"/>
          <ac:spMkLst>
            <pc:docMk/>
            <pc:sldMk cId="2969050611" sldId="267"/>
            <ac:spMk id="11" creationId="{A51D1F83-69EC-2080-5F01-E4535AC4D1E6}"/>
          </ac:spMkLst>
        </pc:spChg>
        <pc:spChg chg="add mod">
          <ac:chgData name="Carlos Andrés Álvarez Arenas" userId="b8761ce69ddb8e06" providerId="LiveId" clId="{90492EAD-5905-4835-BB80-C1452E7AC19D}" dt="2026-03-15T20:21:13.994" v="2475" actId="207"/>
          <ac:spMkLst>
            <pc:docMk/>
            <pc:sldMk cId="2969050611" sldId="267"/>
            <ac:spMk id="15" creationId="{FC562A23-8E2D-CA0F-5EF6-D7CBAE5D32BA}"/>
          </ac:spMkLst>
        </pc:spChg>
        <pc:spChg chg="add mod">
          <ac:chgData name="Carlos Andrés Álvarez Arenas" userId="b8761ce69ddb8e06" providerId="LiveId" clId="{90492EAD-5905-4835-BB80-C1452E7AC19D}" dt="2026-03-15T20:22:05.314" v="2525" actId="404"/>
          <ac:spMkLst>
            <pc:docMk/>
            <pc:sldMk cId="2969050611" sldId="267"/>
            <ac:spMk id="16" creationId="{2CBDBD54-B4E7-4CFA-D09A-DEB150DA9C21}"/>
          </ac:spMkLst>
        </pc:spChg>
        <pc:picChg chg="add mod">
          <ac:chgData name="Carlos Andrés Álvarez Arenas" userId="b8761ce69ddb8e06" providerId="LiveId" clId="{90492EAD-5905-4835-BB80-C1452E7AC19D}" dt="2026-03-15T20:24:32.329" v="2590" actId="1076"/>
          <ac:picMkLst>
            <pc:docMk/>
            <pc:sldMk cId="2969050611" sldId="267"/>
            <ac:picMk id="3074" creationId="{9EFF248A-B78E-1692-D5F7-9CCBE0EF9ECD}"/>
          </ac:picMkLst>
        </pc:picChg>
        <pc:cxnChg chg="add mod">
          <ac:chgData name="Carlos Andrés Álvarez Arenas" userId="b8761ce69ddb8e06" providerId="LiveId" clId="{90492EAD-5905-4835-BB80-C1452E7AC19D}" dt="2026-03-15T20:29:11.109" v="2599" actId="14861"/>
          <ac:cxnSpMkLst>
            <pc:docMk/>
            <pc:sldMk cId="2969050611" sldId="267"/>
            <ac:cxnSpMk id="4" creationId="{C1DAFD68-CD78-04CC-163F-AA989DD1C561}"/>
          </ac:cxnSpMkLst>
        </pc:cxnChg>
        <pc:cxnChg chg="add mod">
          <ac:chgData name="Carlos Andrés Álvarez Arenas" userId="b8761ce69ddb8e06" providerId="LiveId" clId="{90492EAD-5905-4835-BB80-C1452E7AC19D}" dt="2026-03-15T20:19:48.608" v="2397" actId="1582"/>
          <ac:cxnSpMkLst>
            <pc:docMk/>
            <pc:sldMk cId="2969050611" sldId="267"/>
            <ac:cxnSpMk id="13" creationId="{083955E8-4C44-3885-7E35-49E3FF21AE19}"/>
          </ac:cxnSpMkLst>
        </pc:cxnChg>
      </pc:sldChg>
      <pc:sldMasterChg chg="modSldLayout">
        <pc:chgData name="Carlos Andrés Álvarez Arenas" userId="b8761ce69ddb8e06" providerId="LiveId" clId="{90492EAD-5905-4835-BB80-C1452E7AC19D}" dt="2026-03-15T20:15:36.888" v="2234" actId="14861"/>
        <pc:sldMasterMkLst>
          <pc:docMk/>
          <pc:sldMasterMk cId="1708647961" sldId="2147483648"/>
        </pc:sldMasterMkLst>
        <pc:sldLayoutChg chg="addSp modSp mod">
          <pc:chgData name="Carlos Andrés Álvarez Arenas" userId="b8761ce69ddb8e06" providerId="LiveId" clId="{90492EAD-5905-4835-BB80-C1452E7AC19D}" dt="2026-03-15T20:12:43.952" v="2207" actId="208"/>
          <pc:sldLayoutMkLst>
            <pc:docMk/>
            <pc:sldMasterMk cId="1708647961" sldId="2147483648"/>
            <pc:sldLayoutMk cId="3310543789" sldId="2147483650"/>
          </pc:sldLayoutMkLst>
          <pc:spChg chg="mod">
            <ac:chgData name="Carlos Andrés Álvarez Arenas" userId="b8761ce69ddb8e06" providerId="LiveId" clId="{90492EAD-5905-4835-BB80-C1452E7AC19D}" dt="2026-03-15T20:08:13.808" v="1893" actId="14861"/>
            <ac:spMkLst>
              <pc:docMk/>
              <pc:sldMasterMk cId="1708647961" sldId="2147483648"/>
              <pc:sldLayoutMk cId="3310543789" sldId="2147483650"/>
              <ac:spMk id="9" creationId="{B5E726C8-B823-E00D-F90E-C6AA9D95BD85}"/>
            </ac:spMkLst>
          </pc:spChg>
          <pc:spChg chg="add mod">
            <ac:chgData name="Carlos Andrés Álvarez Arenas" userId="b8761ce69ddb8e06" providerId="LiveId" clId="{90492EAD-5905-4835-BB80-C1452E7AC19D}" dt="2026-03-15T20:11:39.937" v="1998" actId="207"/>
            <ac:spMkLst>
              <pc:docMk/>
              <pc:sldMasterMk cId="1708647961" sldId="2147483648"/>
              <pc:sldLayoutMk cId="3310543789" sldId="2147483650"/>
              <ac:spMk id="10" creationId="{AD94E8F8-61D6-2075-F203-142734111AC7}"/>
            </ac:spMkLst>
          </pc:spChg>
          <pc:spChg chg="add mod">
            <ac:chgData name="Carlos Andrés Álvarez Arenas" userId="b8761ce69ddb8e06" providerId="LiveId" clId="{90492EAD-5905-4835-BB80-C1452E7AC19D}" dt="2026-03-15T20:12:24.990" v="2169" actId="14100"/>
            <ac:spMkLst>
              <pc:docMk/>
              <pc:sldMasterMk cId="1708647961" sldId="2147483648"/>
              <pc:sldLayoutMk cId="3310543789" sldId="2147483650"/>
              <ac:spMk id="11" creationId="{FDA16627-6ADA-6EF3-5DFA-1AA0DFA7A4CB}"/>
            </ac:spMkLst>
          </pc:spChg>
          <pc:spChg chg="add mod">
            <ac:chgData name="Carlos Andrés Álvarez Arenas" userId="b8761ce69ddb8e06" providerId="LiveId" clId="{90492EAD-5905-4835-BB80-C1452E7AC19D}" dt="2026-03-15T20:12:43.952" v="2207" actId="208"/>
            <ac:spMkLst>
              <pc:docMk/>
              <pc:sldMasterMk cId="1708647961" sldId="2147483648"/>
              <pc:sldLayoutMk cId="3310543789" sldId="2147483650"/>
              <ac:spMk id="12" creationId="{8EA7D1D8-83C1-FEC0-A1F2-8FAC6D4A471B}"/>
            </ac:spMkLst>
          </pc:spChg>
        </pc:sldLayoutChg>
        <pc:sldLayoutChg chg="addSp delSp modSp mod">
          <pc:chgData name="Carlos Andrés Álvarez Arenas" userId="b8761ce69ddb8e06" providerId="LiveId" clId="{90492EAD-5905-4835-BB80-C1452E7AC19D}" dt="2026-03-15T20:15:36.888" v="2234" actId="14861"/>
          <pc:sldLayoutMkLst>
            <pc:docMk/>
            <pc:sldMasterMk cId="1708647961" sldId="2147483648"/>
            <pc:sldLayoutMk cId="3967703551" sldId="2147483652"/>
          </pc:sldLayoutMkLst>
          <pc:spChg chg="del">
            <ac:chgData name="Carlos Andrés Álvarez Arenas" userId="b8761ce69ddb8e06" providerId="LiveId" clId="{90492EAD-5905-4835-BB80-C1452E7AC19D}" dt="2026-03-15T20:14:24.287" v="2218" actId="478"/>
            <ac:spMkLst>
              <pc:docMk/>
              <pc:sldMasterMk cId="1708647961" sldId="2147483648"/>
              <pc:sldLayoutMk cId="3967703551" sldId="2147483652"/>
              <ac:spMk id="2" creationId="{0F820A3F-2BAE-3370-9046-68B43034BF5B}"/>
            </ac:spMkLst>
          </pc:spChg>
          <pc:spChg chg="del">
            <ac:chgData name="Carlos Andrés Álvarez Arenas" userId="b8761ce69ddb8e06" providerId="LiveId" clId="{90492EAD-5905-4835-BB80-C1452E7AC19D}" dt="2026-03-15T20:14:24.287" v="2218" actId="478"/>
            <ac:spMkLst>
              <pc:docMk/>
              <pc:sldMasterMk cId="1708647961" sldId="2147483648"/>
              <pc:sldLayoutMk cId="3967703551" sldId="2147483652"/>
              <ac:spMk id="3" creationId="{DE9F2050-C121-AA60-1957-E5497AC8D6FA}"/>
            </ac:spMkLst>
          </pc:spChg>
          <pc:spChg chg="del">
            <ac:chgData name="Carlos Andrés Álvarez Arenas" userId="b8761ce69ddb8e06" providerId="LiveId" clId="{90492EAD-5905-4835-BB80-C1452E7AC19D}" dt="2026-03-15T20:14:24.287" v="2218" actId="478"/>
            <ac:spMkLst>
              <pc:docMk/>
              <pc:sldMasterMk cId="1708647961" sldId="2147483648"/>
              <pc:sldLayoutMk cId="3967703551" sldId="2147483652"/>
              <ac:spMk id="4" creationId="{E4B53C2F-1FA4-99B6-2BB2-0AC316C9C188}"/>
            </ac:spMkLst>
          </pc:spChg>
          <pc:spChg chg="del">
            <ac:chgData name="Carlos Andrés Álvarez Arenas" userId="b8761ce69ddb8e06" providerId="LiveId" clId="{90492EAD-5905-4835-BB80-C1452E7AC19D}" dt="2026-03-15T20:14:24.287" v="2218" actId="478"/>
            <ac:spMkLst>
              <pc:docMk/>
              <pc:sldMasterMk cId="1708647961" sldId="2147483648"/>
              <pc:sldLayoutMk cId="3967703551" sldId="2147483652"/>
              <ac:spMk id="5" creationId="{F98BC8C9-93EE-B2FB-8CF6-8A594B473937}"/>
            </ac:spMkLst>
          </pc:spChg>
          <pc:spChg chg="del">
            <ac:chgData name="Carlos Andrés Álvarez Arenas" userId="b8761ce69ddb8e06" providerId="LiveId" clId="{90492EAD-5905-4835-BB80-C1452E7AC19D}" dt="2026-03-15T20:14:24.287" v="2218" actId="478"/>
            <ac:spMkLst>
              <pc:docMk/>
              <pc:sldMasterMk cId="1708647961" sldId="2147483648"/>
              <pc:sldLayoutMk cId="3967703551" sldId="2147483652"/>
              <ac:spMk id="6" creationId="{4C60A4A8-7A55-864F-6980-8CD81764AC52}"/>
            </ac:spMkLst>
          </pc:spChg>
          <pc:spChg chg="del">
            <ac:chgData name="Carlos Andrés Álvarez Arenas" userId="b8761ce69ddb8e06" providerId="LiveId" clId="{90492EAD-5905-4835-BB80-C1452E7AC19D}" dt="2026-03-15T20:14:24.287" v="2218" actId="478"/>
            <ac:spMkLst>
              <pc:docMk/>
              <pc:sldMasterMk cId="1708647961" sldId="2147483648"/>
              <pc:sldLayoutMk cId="3967703551" sldId="2147483652"/>
              <ac:spMk id="7" creationId="{9396C15F-15B0-173C-2D3A-18E8CE82E9D2}"/>
            </ac:spMkLst>
          </pc:spChg>
          <pc:spChg chg="add mod">
            <ac:chgData name="Carlos Andrés Álvarez Arenas" userId="b8761ce69ddb8e06" providerId="LiveId" clId="{90492EAD-5905-4835-BB80-C1452E7AC19D}" dt="2026-03-15T20:14:24.645" v="2219"/>
            <ac:spMkLst>
              <pc:docMk/>
              <pc:sldMasterMk cId="1708647961" sldId="2147483648"/>
              <pc:sldLayoutMk cId="3967703551" sldId="2147483652"/>
              <ac:spMk id="8" creationId="{CD92AB98-5D99-379A-6667-4AE624EDD6F5}"/>
            </ac:spMkLst>
          </pc:spChg>
          <pc:spChg chg="add mod">
            <ac:chgData name="Carlos Andrés Álvarez Arenas" userId="b8761ce69ddb8e06" providerId="LiveId" clId="{90492EAD-5905-4835-BB80-C1452E7AC19D}" dt="2026-03-15T20:14:24.645" v="2219"/>
            <ac:spMkLst>
              <pc:docMk/>
              <pc:sldMasterMk cId="1708647961" sldId="2147483648"/>
              <pc:sldLayoutMk cId="3967703551" sldId="2147483652"/>
              <ac:spMk id="9" creationId="{8EF5917A-B794-5B17-A3BC-E1F6E6E27D9F}"/>
            </ac:spMkLst>
          </pc:spChg>
          <pc:spChg chg="add del mod">
            <ac:chgData name="Carlos Andrés Álvarez Arenas" userId="b8761ce69ddb8e06" providerId="LiveId" clId="{90492EAD-5905-4835-BB80-C1452E7AC19D}" dt="2026-03-15T20:14:35.277" v="2220" actId="478"/>
            <ac:spMkLst>
              <pc:docMk/>
              <pc:sldMasterMk cId="1708647961" sldId="2147483648"/>
              <pc:sldLayoutMk cId="3967703551" sldId="2147483652"/>
              <ac:spMk id="10" creationId="{541FBC78-5396-2D6E-10B2-A140B8F6C38B}"/>
            </ac:spMkLst>
          </pc:spChg>
          <pc:spChg chg="add mod">
            <ac:chgData name="Carlos Andrés Álvarez Arenas" userId="b8761ce69ddb8e06" providerId="LiveId" clId="{90492EAD-5905-4835-BB80-C1452E7AC19D}" dt="2026-03-15T20:14:24.645" v="2219"/>
            <ac:spMkLst>
              <pc:docMk/>
              <pc:sldMasterMk cId="1708647961" sldId="2147483648"/>
              <pc:sldLayoutMk cId="3967703551" sldId="2147483652"/>
              <ac:spMk id="11" creationId="{7FA6CE0D-44E8-0DF2-408F-96A39DA3D536}"/>
            </ac:spMkLst>
          </pc:spChg>
          <pc:spChg chg="add mod">
            <ac:chgData name="Carlos Andrés Álvarez Arenas" userId="b8761ce69ddb8e06" providerId="LiveId" clId="{90492EAD-5905-4835-BB80-C1452E7AC19D}" dt="2026-03-15T20:14:24.645" v="2219"/>
            <ac:spMkLst>
              <pc:docMk/>
              <pc:sldMasterMk cId="1708647961" sldId="2147483648"/>
              <pc:sldLayoutMk cId="3967703551" sldId="2147483652"/>
              <ac:spMk id="12" creationId="{D7E83365-8207-C156-37A1-6F24DA15EA00}"/>
            </ac:spMkLst>
          </pc:spChg>
          <pc:spChg chg="add mod">
            <ac:chgData name="Carlos Andrés Álvarez Arenas" userId="b8761ce69ddb8e06" providerId="LiveId" clId="{90492EAD-5905-4835-BB80-C1452E7AC19D}" dt="2026-03-15T20:14:24.645" v="2219"/>
            <ac:spMkLst>
              <pc:docMk/>
              <pc:sldMasterMk cId="1708647961" sldId="2147483648"/>
              <pc:sldLayoutMk cId="3967703551" sldId="2147483652"/>
              <ac:spMk id="13" creationId="{7C5CA5B3-02B5-6431-A312-6FCAFBC17EB8}"/>
            </ac:spMkLst>
          </pc:spChg>
          <pc:spChg chg="add mod">
            <ac:chgData name="Carlos Andrés Álvarez Arenas" userId="b8761ce69ddb8e06" providerId="LiveId" clId="{90492EAD-5905-4835-BB80-C1452E7AC19D}" dt="2026-03-15T20:14:24.645" v="2219"/>
            <ac:spMkLst>
              <pc:docMk/>
              <pc:sldMasterMk cId="1708647961" sldId="2147483648"/>
              <pc:sldLayoutMk cId="3967703551" sldId="2147483652"/>
              <ac:spMk id="14" creationId="{930AD030-0DFC-7838-75CD-3E4D429BFE2D}"/>
            </ac:spMkLst>
          </pc:spChg>
          <pc:spChg chg="add mod ord">
            <ac:chgData name="Carlos Andrés Álvarez Arenas" userId="b8761ce69ddb8e06" providerId="LiveId" clId="{90492EAD-5905-4835-BB80-C1452E7AC19D}" dt="2026-03-15T20:15:36.888" v="2234" actId="14861"/>
            <ac:spMkLst>
              <pc:docMk/>
              <pc:sldMasterMk cId="1708647961" sldId="2147483648"/>
              <pc:sldLayoutMk cId="3967703551" sldId="2147483652"/>
              <ac:spMk id="15" creationId="{1A9F01D6-0677-25F3-7065-C2C087565681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FEB4C3-0AD6-41E7-96A2-CCDD4A38D1CA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A856EFAF-F281-466F-9E85-D42C92E014C9}">
      <dgm:prSet phldrT="[Texto]" phldr="0"/>
      <dgm:spPr>
        <a:solidFill>
          <a:schemeClr val="accent6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MX" b="1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Desmantelamiento</a:t>
          </a:r>
          <a:br>
            <a:rPr lang="es-MX" b="1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br>
            <a:rPr lang="es-MX" b="1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s-419" dirty="0">
              <a:solidFill>
                <a:schemeClr val="tx1"/>
              </a:solidFill>
            </a:rPr>
            <a:t>Eliminación de restricciones ambientales y salida oficial del Acuerdo de París.</a:t>
          </a:r>
          <a:endParaRPr lang="es-CO" dirty="0">
            <a:solidFill>
              <a:schemeClr val="tx1"/>
            </a:solidFill>
          </a:endParaRPr>
        </a:p>
      </dgm:t>
    </dgm:pt>
    <dgm:pt modelId="{FF8037F8-2225-4075-AC78-FD2B7359B680}" type="parTrans" cxnId="{EEC5BF96-404D-4597-A39A-9A936AE6B17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2EF84E35-6E28-49BF-B9D2-4D1F858E8496}" type="sibTrans" cxnId="{EEC5BF96-404D-4597-A39A-9A936AE6B17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6E672091-39FC-44E3-AC96-77763F195971}">
      <dgm:prSet phldrT="[Texto]"/>
      <dgm:spPr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buNone/>
          </a:pPr>
          <a:r>
            <a:rPr lang="es-MX" b="1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Extracción Masiva</a:t>
          </a:r>
          <a:br>
            <a:rPr lang="es-MX" b="1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br>
            <a:rPr lang="es-MX" b="1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s-419" b="0" i="0" dirty="0">
              <a:solidFill>
                <a:schemeClr val="tx1"/>
              </a:solidFill>
            </a:rPr>
            <a:t>Impulso agresivo a la producción de </a:t>
          </a:r>
          <a:r>
            <a:rPr lang="es-419" b="1" i="0" dirty="0">
              <a:solidFill>
                <a:schemeClr val="tx1"/>
              </a:solidFill>
            </a:rPr>
            <a:t>petróleo, gas y carbón</a:t>
          </a:r>
          <a:r>
            <a:rPr lang="es-419" b="0" i="0" dirty="0">
              <a:solidFill>
                <a:schemeClr val="tx1"/>
              </a:solidFill>
            </a:rPr>
            <a:t> (</a:t>
          </a:r>
          <a:r>
            <a:rPr lang="es-419" b="0" i="0" dirty="0" err="1">
              <a:solidFill>
                <a:schemeClr val="tx1"/>
              </a:solidFill>
            </a:rPr>
            <a:t>Fracking</a:t>
          </a:r>
          <a:r>
            <a:rPr lang="es-419" b="0" i="0" dirty="0">
              <a:solidFill>
                <a:schemeClr val="tx1"/>
              </a:solidFill>
            </a:rPr>
            <a:t>).</a:t>
          </a:r>
          <a:endParaRPr lang="es-CO" dirty="0">
            <a:solidFill>
              <a:schemeClr val="tx1"/>
            </a:solidFill>
          </a:endParaRPr>
        </a:p>
      </dgm:t>
    </dgm:pt>
    <dgm:pt modelId="{6EBCBC98-1127-4815-A080-0FE23FC94EF4}" type="parTrans" cxnId="{533C02DA-8B51-4EDF-B1A0-EE733E758291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2A327BE7-A460-42A2-B4A4-3B73149BA6EE}" type="sibTrans" cxnId="{533C02DA-8B51-4EDF-B1A0-EE733E758291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63FF6EF7-E997-474C-BD1B-DFEA589A54C8}">
      <dgm:prSet phldrT="[Texto]"/>
      <dgm:spPr>
        <a:solidFill>
          <a:schemeClr val="accent6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buNone/>
          </a:pPr>
          <a:r>
            <a:rPr lang="es-MX" b="1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Perforaciones</a:t>
          </a:r>
          <a:br>
            <a:rPr lang="es-MX" b="1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br>
            <a:rPr lang="es-MX" b="1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s-419" dirty="0">
              <a:solidFill>
                <a:schemeClr val="tx1"/>
              </a:solidFill>
            </a:rPr>
            <a:t>Autorización en áreas protegidas e interés estratégico en reservas de Groenlandia.</a:t>
          </a:r>
          <a:endParaRPr lang="es-CO" dirty="0">
            <a:solidFill>
              <a:schemeClr val="tx1"/>
            </a:solidFill>
          </a:endParaRPr>
        </a:p>
      </dgm:t>
    </dgm:pt>
    <dgm:pt modelId="{64341B19-6FE9-4930-92C6-964FDDBDDDF5}" type="parTrans" cxnId="{5F34026A-230B-4F87-96E1-67CFE6BC62FA}">
      <dgm:prSet/>
      <dgm:spPr/>
      <dgm:t>
        <a:bodyPr/>
        <a:lstStyle/>
        <a:p>
          <a:endParaRPr lang="es-CO"/>
        </a:p>
      </dgm:t>
    </dgm:pt>
    <dgm:pt modelId="{0068C5A3-40FD-4232-B5A5-FF7FA2A07BE8}" type="sibTrans" cxnId="{5F34026A-230B-4F87-96E1-67CFE6BC62FA}">
      <dgm:prSet/>
      <dgm:spPr/>
      <dgm:t>
        <a:bodyPr/>
        <a:lstStyle/>
        <a:p>
          <a:endParaRPr lang="es-CO"/>
        </a:p>
      </dgm:t>
    </dgm:pt>
    <dgm:pt modelId="{D574FB41-23CE-402F-B719-9FCF378FA714}">
      <dgm:prSet phldrT="[Texto]"/>
      <dgm:spPr>
        <a:solidFill>
          <a:schemeClr val="accent6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buNone/>
          </a:pPr>
          <a:r>
            <a:rPr lang="es-MX" b="1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Prioridad industrial</a:t>
          </a:r>
          <a:br>
            <a:rPr lang="es-MX" dirty="0">
              <a:solidFill>
                <a:schemeClr val="tx1"/>
              </a:solidFill>
            </a:rPr>
          </a:br>
          <a:br>
            <a:rPr lang="es-MX" dirty="0">
              <a:solidFill>
                <a:schemeClr val="tx1"/>
              </a:solidFill>
            </a:rPr>
          </a:br>
          <a:r>
            <a:rPr lang="es-419" b="0" i="0" dirty="0">
              <a:solidFill>
                <a:schemeClr val="tx1"/>
              </a:solidFill>
            </a:rPr>
            <a:t>Giro radical: intereses de la industria fósil </a:t>
          </a:r>
          <a:r>
            <a:rPr lang="es-419" b="1" i="0" dirty="0">
              <a:solidFill>
                <a:schemeClr val="tx1"/>
              </a:solidFill>
            </a:rPr>
            <a:t>por encima</a:t>
          </a:r>
          <a:r>
            <a:rPr lang="es-419" b="0" i="0" dirty="0">
              <a:solidFill>
                <a:schemeClr val="tx1"/>
              </a:solidFill>
            </a:rPr>
            <a:t> de la protección medioambiental.</a:t>
          </a:r>
          <a:endParaRPr lang="es-CO" dirty="0">
            <a:solidFill>
              <a:schemeClr val="tx1"/>
            </a:solidFill>
          </a:endParaRPr>
        </a:p>
      </dgm:t>
    </dgm:pt>
    <dgm:pt modelId="{DA8181EB-2CE7-4831-A877-708061F32934}" type="parTrans" cxnId="{78F99477-9237-4606-BB32-1B66244C4316}">
      <dgm:prSet/>
      <dgm:spPr/>
      <dgm:t>
        <a:bodyPr/>
        <a:lstStyle/>
        <a:p>
          <a:endParaRPr lang="es-CO"/>
        </a:p>
      </dgm:t>
    </dgm:pt>
    <dgm:pt modelId="{B339624B-978A-48E2-AF6F-AEA926588010}" type="sibTrans" cxnId="{78F99477-9237-4606-BB32-1B66244C4316}">
      <dgm:prSet/>
      <dgm:spPr/>
      <dgm:t>
        <a:bodyPr/>
        <a:lstStyle/>
        <a:p>
          <a:endParaRPr lang="es-CO"/>
        </a:p>
      </dgm:t>
    </dgm:pt>
    <dgm:pt modelId="{6AB134F8-2E46-4F55-BA80-F70B94EF2EF0}" type="pres">
      <dgm:prSet presAssocID="{CFFEB4C3-0AD6-41E7-96A2-CCDD4A38D1CA}" presName="Name0" presStyleCnt="0">
        <dgm:presLayoutVars>
          <dgm:dir/>
          <dgm:animLvl val="lvl"/>
          <dgm:resizeHandles val="exact"/>
        </dgm:presLayoutVars>
      </dgm:prSet>
      <dgm:spPr/>
    </dgm:pt>
    <dgm:pt modelId="{C9E60D87-9BA2-4903-90F4-E332D2F4E0A8}" type="pres">
      <dgm:prSet presAssocID="{A856EFAF-F281-466F-9E85-D42C92E014C9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130A104-9E93-4A95-B8F6-B17EE883C0C0}" type="pres">
      <dgm:prSet presAssocID="{2EF84E35-6E28-49BF-B9D2-4D1F858E8496}" presName="parTxOnlySpace" presStyleCnt="0"/>
      <dgm:spPr/>
    </dgm:pt>
    <dgm:pt modelId="{6AE1DD07-A181-4115-98A5-57A3E48CE3B5}" type="pres">
      <dgm:prSet presAssocID="{6E672091-39FC-44E3-AC96-77763F195971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9A8BECE-0FC5-4F9F-8167-6CC1B8ABE4BB}" type="pres">
      <dgm:prSet presAssocID="{2A327BE7-A460-42A2-B4A4-3B73149BA6EE}" presName="parTxOnlySpace" presStyleCnt="0"/>
      <dgm:spPr/>
    </dgm:pt>
    <dgm:pt modelId="{37841B35-6817-4C2A-8D29-394B91394D32}" type="pres">
      <dgm:prSet presAssocID="{63FF6EF7-E997-474C-BD1B-DFEA589A54C8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A280E93-93DF-444D-9B87-273A4568CA36}" type="pres">
      <dgm:prSet presAssocID="{0068C5A3-40FD-4232-B5A5-FF7FA2A07BE8}" presName="parTxOnlySpace" presStyleCnt="0"/>
      <dgm:spPr/>
    </dgm:pt>
    <dgm:pt modelId="{30FCB5FD-BA85-4E9A-969A-6E1BADA7378F}" type="pres">
      <dgm:prSet presAssocID="{D574FB41-23CE-402F-B719-9FCF378FA714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F34026A-230B-4F87-96E1-67CFE6BC62FA}" srcId="{CFFEB4C3-0AD6-41E7-96A2-CCDD4A38D1CA}" destId="{63FF6EF7-E997-474C-BD1B-DFEA589A54C8}" srcOrd="2" destOrd="0" parTransId="{64341B19-6FE9-4930-92C6-964FDDBDDDF5}" sibTransId="{0068C5A3-40FD-4232-B5A5-FF7FA2A07BE8}"/>
    <dgm:cxn modelId="{78F99477-9237-4606-BB32-1B66244C4316}" srcId="{CFFEB4C3-0AD6-41E7-96A2-CCDD4A38D1CA}" destId="{D574FB41-23CE-402F-B719-9FCF378FA714}" srcOrd="3" destOrd="0" parTransId="{DA8181EB-2CE7-4831-A877-708061F32934}" sibTransId="{B339624B-978A-48E2-AF6F-AEA926588010}"/>
    <dgm:cxn modelId="{A2BDF17A-8793-4B61-A775-4559973910AC}" type="presOf" srcId="{CFFEB4C3-0AD6-41E7-96A2-CCDD4A38D1CA}" destId="{6AB134F8-2E46-4F55-BA80-F70B94EF2EF0}" srcOrd="0" destOrd="0" presId="urn:microsoft.com/office/officeart/2005/8/layout/chevron1"/>
    <dgm:cxn modelId="{E239FE95-3163-4B73-B910-92403FD8948E}" type="presOf" srcId="{6E672091-39FC-44E3-AC96-77763F195971}" destId="{6AE1DD07-A181-4115-98A5-57A3E48CE3B5}" srcOrd="0" destOrd="0" presId="urn:microsoft.com/office/officeart/2005/8/layout/chevron1"/>
    <dgm:cxn modelId="{EEC5BF96-404D-4597-A39A-9A936AE6B176}" srcId="{CFFEB4C3-0AD6-41E7-96A2-CCDD4A38D1CA}" destId="{A856EFAF-F281-466F-9E85-D42C92E014C9}" srcOrd="0" destOrd="0" parTransId="{FF8037F8-2225-4075-AC78-FD2B7359B680}" sibTransId="{2EF84E35-6E28-49BF-B9D2-4D1F858E8496}"/>
    <dgm:cxn modelId="{2465E49C-95C2-40C8-B481-394508D817B8}" type="presOf" srcId="{D574FB41-23CE-402F-B719-9FCF378FA714}" destId="{30FCB5FD-BA85-4E9A-969A-6E1BADA7378F}" srcOrd="0" destOrd="0" presId="urn:microsoft.com/office/officeart/2005/8/layout/chevron1"/>
    <dgm:cxn modelId="{533C02DA-8B51-4EDF-B1A0-EE733E758291}" srcId="{CFFEB4C3-0AD6-41E7-96A2-CCDD4A38D1CA}" destId="{6E672091-39FC-44E3-AC96-77763F195971}" srcOrd="1" destOrd="0" parTransId="{6EBCBC98-1127-4815-A080-0FE23FC94EF4}" sibTransId="{2A327BE7-A460-42A2-B4A4-3B73149BA6EE}"/>
    <dgm:cxn modelId="{4DAE94DF-46BE-411A-91C2-7FD49DEBC384}" type="presOf" srcId="{63FF6EF7-E997-474C-BD1B-DFEA589A54C8}" destId="{37841B35-6817-4C2A-8D29-394B91394D32}" srcOrd="0" destOrd="0" presId="urn:microsoft.com/office/officeart/2005/8/layout/chevron1"/>
    <dgm:cxn modelId="{AA7060F8-20B5-4F5A-8911-41E62CDFD130}" type="presOf" srcId="{A856EFAF-F281-466F-9E85-D42C92E014C9}" destId="{C9E60D87-9BA2-4903-90F4-E332D2F4E0A8}" srcOrd="0" destOrd="0" presId="urn:microsoft.com/office/officeart/2005/8/layout/chevron1"/>
    <dgm:cxn modelId="{104F0C7E-6020-4B03-9D4F-70FDDCB79EF0}" type="presParOf" srcId="{6AB134F8-2E46-4F55-BA80-F70B94EF2EF0}" destId="{C9E60D87-9BA2-4903-90F4-E332D2F4E0A8}" srcOrd="0" destOrd="0" presId="urn:microsoft.com/office/officeart/2005/8/layout/chevron1"/>
    <dgm:cxn modelId="{695FC5A6-F9EB-4B45-AD25-4C93503E5EF6}" type="presParOf" srcId="{6AB134F8-2E46-4F55-BA80-F70B94EF2EF0}" destId="{8130A104-9E93-4A95-B8F6-B17EE883C0C0}" srcOrd="1" destOrd="0" presId="urn:microsoft.com/office/officeart/2005/8/layout/chevron1"/>
    <dgm:cxn modelId="{7D495D29-9F1A-4199-9164-DA2B0E5F5EA0}" type="presParOf" srcId="{6AB134F8-2E46-4F55-BA80-F70B94EF2EF0}" destId="{6AE1DD07-A181-4115-98A5-57A3E48CE3B5}" srcOrd="2" destOrd="0" presId="urn:microsoft.com/office/officeart/2005/8/layout/chevron1"/>
    <dgm:cxn modelId="{93C71ECC-2F26-44F0-B3A1-C94D4CCCDE4C}" type="presParOf" srcId="{6AB134F8-2E46-4F55-BA80-F70B94EF2EF0}" destId="{29A8BECE-0FC5-4F9F-8167-6CC1B8ABE4BB}" srcOrd="3" destOrd="0" presId="urn:microsoft.com/office/officeart/2005/8/layout/chevron1"/>
    <dgm:cxn modelId="{32766053-46AE-47AA-8FCF-9C80DBB31A42}" type="presParOf" srcId="{6AB134F8-2E46-4F55-BA80-F70B94EF2EF0}" destId="{37841B35-6817-4C2A-8D29-394B91394D32}" srcOrd="4" destOrd="0" presId="urn:microsoft.com/office/officeart/2005/8/layout/chevron1"/>
    <dgm:cxn modelId="{7E4277DE-994A-489F-B18E-2AE3E83F3C37}" type="presParOf" srcId="{6AB134F8-2E46-4F55-BA80-F70B94EF2EF0}" destId="{9A280E93-93DF-444D-9B87-273A4568CA36}" srcOrd="5" destOrd="0" presId="urn:microsoft.com/office/officeart/2005/8/layout/chevron1"/>
    <dgm:cxn modelId="{54C4A3C5-8B7C-4E6F-91DB-663756BD2999}" type="presParOf" srcId="{6AB134F8-2E46-4F55-BA80-F70B94EF2EF0}" destId="{30FCB5FD-BA85-4E9A-969A-6E1BADA7378F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60D87-9BA2-4903-90F4-E332D2F4E0A8}">
      <dsp:nvSpPr>
        <dsp:cNvPr id="0" name=""/>
        <dsp:cNvSpPr/>
      </dsp:nvSpPr>
      <dsp:spPr>
        <a:xfrm>
          <a:off x="5438" y="1294426"/>
          <a:ext cx="3165754" cy="1266301"/>
        </a:xfrm>
        <a:prstGeom prst="chevron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b="1" kern="1200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Desmantelamiento</a:t>
          </a:r>
          <a:br>
            <a:rPr lang="es-MX" sz="1300" b="1" kern="1200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br>
            <a:rPr lang="es-MX" sz="1300" b="1" kern="1200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s-419" sz="1300" kern="1200" dirty="0">
              <a:solidFill>
                <a:schemeClr val="tx1"/>
              </a:solidFill>
            </a:rPr>
            <a:t>Eliminación de restricciones ambientales y salida oficial del Acuerdo de París.</a:t>
          </a:r>
          <a:endParaRPr lang="es-CO" sz="1300" kern="1200" dirty="0">
            <a:solidFill>
              <a:schemeClr val="tx1"/>
            </a:solidFill>
          </a:endParaRPr>
        </a:p>
      </dsp:txBody>
      <dsp:txXfrm>
        <a:off x="638589" y="1294426"/>
        <a:ext cx="1899453" cy="1266301"/>
      </dsp:txXfrm>
    </dsp:sp>
    <dsp:sp modelId="{6AE1DD07-A181-4115-98A5-57A3E48CE3B5}">
      <dsp:nvSpPr>
        <dsp:cNvPr id="0" name=""/>
        <dsp:cNvSpPr/>
      </dsp:nvSpPr>
      <dsp:spPr>
        <a:xfrm>
          <a:off x="2854617" y="1294426"/>
          <a:ext cx="3165754" cy="1266301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b="1" kern="1200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Extracción Masiva</a:t>
          </a:r>
          <a:br>
            <a:rPr lang="es-MX" sz="1300" b="1" kern="1200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br>
            <a:rPr lang="es-MX" sz="1300" b="1" kern="1200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s-419" sz="1300" b="0" i="0" kern="1200" dirty="0">
              <a:solidFill>
                <a:schemeClr val="tx1"/>
              </a:solidFill>
            </a:rPr>
            <a:t>Impulso agresivo a la producción de </a:t>
          </a:r>
          <a:r>
            <a:rPr lang="es-419" sz="1300" b="1" i="0" kern="1200" dirty="0">
              <a:solidFill>
                <a:schemeClr val="tx1"/>
              </a:solidFill>
            </a:rPr>
            <a:t>petróleo, gas y carbón</a:t>
          </a:r>
          <a:r>
            <a:rPr lang="es-419" sz="1300" b="0" i="0" kern="1200" dirty="0">
              <a:solidFill>
                <a:schemeClr val="tx1"/>
              </a:solidFill>
            </a:rPr>
            <a:t> (</a:t>
          </a:r>
          <a:r>
            <a:rPr lang="es-419" sz="1300" b="0" i="0" kern="1200" dirty="0" err="1">
              <a:solidFill>
                <a:schemeClr val="tx1"/>
              </a:solidFill>
            </a:rPr>
            <a:t>Fracking</a:t>
          </a:r>
          <a:r>
            <a:rPr lang="es-419" sz="1300" b="0" i="0" kern="1200" dirty="0">
              <a:solidFill>
                <a:schemeClr val="tx1"/>
              </a:solidFill>
            </a:rPr>
            <a:t>).</a:t>
          </a:r>
          <a:endParaRPr lang="es-CO" sz="1300" kern="1200" dirty="0">
            <a:solidFill>
              <a:schemeClr val="tx1"/>
            </a:solidFill>
          </a:endParaRPr>
        </a:p>
      </dsp:txBody>
      <dsp:txXfrm>
        <a:off x="3487768" y="1294426"/>
        <a:ext cx="1899453" cy="1266301"/>
      </dsp:txXfrm>
    </dsp:sp>
    <dsp:sp modelId="{37841B35-6817-4C2A-8D29-394B91394D32}">
      <dsp:nvSpPr>
        <dsp:cNvPr id="0" name=""/>
        <dsp:cNvSpPr/>
      </dsp:nvSpPr>
      <dsp:spPr>
        <a:xfrm>
          <a:off x="5703795" y="1294426"/>
          <a:ext cx="3165754" cy="1266301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b="1" kern="1200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Perforaciones</a:t>
          </a:r>
          <a:br>
            <a:rPr lang="es-MX" sz="1300" b="1" kern="1200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br>
            <a:rPr lang="es-MX" sz="1300" b="1" kern="1200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s-419" sz="1300" kern="1200" dirty="0">
              <a:solidFill>
                <a:schemeClr val="tx1"/>
              </a:solidFill>
            </a:rPr>
            <a:t>Autorización en áreas protegidas e interés estratégico en reservas de Groenlandia.</a:t>
          </a:r>
          <a:endParaRPr lang="es-CO" sz="1300" kern="1200" dirty="0">
            <a:solidFill>
              <a:schemeClr val="tx1"/>
            </a:solidFill>
          </a:endParaRPr>
        </a:p>
      </dsp:txBody>
      <dsp:txXfrm>
        <a:off x="6336946" y="1294426"/>
        <a:ext cx="1899453" cy="1266301"/>
      </dsp:txXfrm>
    </dsp:sp>
    <dsp:sp modelId="{30FCB5FD-BA85-4E9A-969A-6E1BADA7378F}">
      <dsp:nvSpPr>
        <dsp:cNvPr id="0" name=""/>
        <dsp:cNvSpPr/>
      </dsp:nvSpPr>
      <dsp:spPr>
        <a:xfrm>
          <a:off x="8552974" y="1294426"/>
          <a:ext cx="3165754" cy="1266301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300" b="1" kern="1200" cap="small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Prioridad industrial</a:t>
          </a:r>
          <a:br>
            <a:rPr lang="es-MX" sz="1300" kern="1200" dirty="0">
              <a:solidFill>
                <a:schemeClr val="tx1"/>
              </a:solidFill>
            </a:rPr>
          </a:br>
          <a:br>
            <a:rPr lang="es-MX" sz="1300" kern="1200" dirty="0">
              <a:solidFill>
                <a:schemeClr val="tx1"/>
              </a:solidFill>
            </a:rPr>
          </a:br>
          <a:r>
            <a:rPr lang="es-419" sz="1300" b="0" i="0" kern="1200" dirty="0">
              <a:solidFill>
                <a:schemeClr val="tx1"/>
              </a:solidFill>
            </a:rPr>
            <a:t>Giro radical: intereses de la industria fósil </a:t>
          </a:r>
          <a:r>
            <a:rPr lang="es-419" sz="1300" b="1" i="0" kern="1200" dirty="0">
              <a:solidFill>
                <a:schemeClr val="tx1"/>
              </a:solidFill>
            </a:rPr>
            <a:t>por encima</a:t>
          </a:r>
          <a:r>
            <a:rPr lang="es-419" sz="1300" b="0" i="0" kern="1200" dirty="0">
              <a:solidFill>
                <a:schemeClr val="tx1"/>
              </a:solidFill>
            </a:rPr>
            <a:t> de la protección medioambiental.</a:t>
          </a:r>
          <a:endParaRPr lang="es-CO" sz="1300" kern="1200" dirty="0">
            <a:solidFill>
              <a:schemeClr val="tx1"/>
            </a:solidFill>
          </a:endParaRPr>
        </a:p>
      </dsp:txBody>
      <dsp:txXfrm>
        <a:off x="9186125" y="1294426"/>
        <a:ext cx="1899453" cy="12663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ángulo isósceles 10">
            <a:extLst>
              <a:ext uri="{FF2B5EF4-FFF2-40B4-BE49-F238E27FC236}">
                <a16:creationId xmlns:a16="http://schemas.microsoft.com/office/drawing/2014/main" id="{953E819D-FEC5-A410-B3AC-8E66866BFBA3}"/>
              </a:ext>
            </a:extLst>
          </p:cNvPr>
          <p:cNvSpPr/>
          <p:nvPr userDrawn="1"/>
        </p:nvSpPr>
        <p:spPr>
          <a:xfrm>
            <a:off x="2497541" y="-2906973"/>
            <a:ext cx="16268131" cy="9764973"/>
          </a:xfrm>
          <a:prstGeom prst="triangle">
            <a:avLst/>
          </a:prstGeom>
          <a:solidFill>
            <a:srgbClr val="007635"/>
          </a:solidFill>
          <a:ln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26" name="Picture 2" descr="Directorio de agremiaciones, asociaciones y otros grupos de interés">
            <a:extLst>
              <a:ext uri="{FF2B5EF4-FFF2-40B4-BE49-F238E27FC236}">
                <a16:creationId xmlns:a16="http://schemas.microsoft.com/office/drawing/2014/main" id="{C1F411FD-54E1-4CE4-D5DF-564B905896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63" y="341977"/>
            <a:ext cx="784086" cy="51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C1409BFF-BBDA-900A-C4E2-54E0ECCB7A6F}"/>
              </a:ext>
            </a:extLst>
          </p:cNvPr>
          <p:cNvSpPr txBox="1"/>
          <p:nvPr userDrawn="1"/>
        </p:nvSpPr>
        <p:spPr>
          <a:xfrm>
            <a:off x="1320499" y="308505"/>
            <a:ext cx="3049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cap="small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Sindicato Único de Trabajadores de la Educación del Valle</a:t>
            </a:r>
            <a:endParaRPr lang="es-CO" sz="16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1742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2DDACA-1DD2-E0CF-55B5-B0F131BDF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F9EA02-7341-69ED-878B-53CF35E2DE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E72E4C-5E9C-2290-45CD-EB25BCFA3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40B5-478D-49D0-9F82-5D26EE8B3593}" type="datetimeFigureOut">
              <a:rPr lang="es-CO" smtClean="0"/>
              <a:t>20/03/2026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5EE3E6-7F05-BFD1-EC71-64E6BD806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8EA4B1-CCB2-9699-B0DC-FAB737738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3C32-C937-448B-8FA7-33D3CDF395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565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F962068-867E-FAF1-F1B1-E83367E30C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458061-9FAA-894A-5C2E-9DDA4B825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635145-ABF9-C657-3E46-70E815DCB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40B5-478D-49D0-9F82-5D26EE8B3593}" type="datetimeFigureOut">
              <a:rPr lang="es-CO" smtClean="0"/>
              <a:t>20/03/2026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22F760-3615-78E4-88F1-22719BEDF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321846-3437-B956-142D-D90611046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3C32-C937-448B-8FA7-33D3CDF395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5991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B25BAAA-4A94-68DC-29F3-FB437BD91A0E}"/>
              </a:ext>
            </a:extLst>
          </p:cNvPr>
          <p:cNvSpPr/>
          <p:nvPr userDrawn="1"/>
        </p:nvSpPr>
        <p:spPr>
          <a:xfrm>
            <a:off x="0" y="0"/>
            <a:ext cx="12192000" cy="1520456"/>
          </a:xfrm>
          <a:prstGeom prst="rect">
            <a:avLst/>
          </a:prstGeom>
          <a:solidFill>
            <a:srgbClr val="007635"/>
          </a:solidFill>
          <a:ln w="127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7CE4CF-A72C-2E37-0B66-F5EA403B9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79" y="365125"/>
            <a:ext cx="11066721" cy="1155331"/>
          </a:xfrm>
        </p:spPr>
        <p:txBody>
          <a:bodyPr>
            <a:noAutofit/>
          </a:bodyPr>
          <a:lstStyle>
            <a:lvl1pPr>
              <a:defRPr sz="4800" b="1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1F5229-FF16-F027-7EC7-27585C7AB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79" y="1825625"/>
            <a:ext cx="11066721" cy="466725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B5E726C8-B823-E00D-F90E-C6AA9D95BD85}"/>
              </a:ext>
            </a:extLst>
          </p:cNvPr>
          <p:cNvSpPr/>
          <p:nvPr userDrawn="1"/>
        </p:nvSpPr>
        <p:spPr>
          <a:xfrm>
            <a:off x="11143807" y="0"/>
            <a:ext cx="2096386" cy="1520456"/>
          </a:xfrm>
          <a:prstGeom prst="triangle">
            <a:avLst/>
          </a:prstGeom>
          <a:solidFill>
            <a:schemeClr val="tx1"/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D94E8F8-61D6-2075-F203-142734111AC7}"/>
              </a:ext>
            </a:extLst>
          </p:cNvPr>
          <p:cNvSpPr/>
          <p:nvPr userDrawn="1"/>
        </p:nvSpPr>
        <p:spPr>
          <a:xfrm>
            <a:off x="0" y="6687879"/>
            <a:ext cx="8367823" cy="170121"/>
          </a:xfrm>
          <a:prstGeom prst="rect">
            <a:avLst/>
          </a:prstGeom>
          <a:solidFill>
            <a:srgbClr val="007635"/>
          </a:solidFill>
          <a:ln>
            <a:solidFill>
              <a:srgbClr val="0076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DA16627-6ADA-6EF3-5DFA-1AA0DFA7A4CB}"/>
              </a:ext>
            </a:extLst>
          </p:cNvPr>
          <p:cNvSpPr/>
          <p:nvPr userDrawn="1"/>
        </p:nvSpPr>
        <p:spPr>
          <a:xfrm>
            <a:off x="8367823" y="6691717"/>
            <a:ext cx="2520000" cy="17012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EA7D1D8-83C1-FEC0-A1F2-8FAC6D4A471B}"/>
              </a:ext>
            </a:extLst>
          </p:cNvPr>
          <p:cNvSpPr/>
          <p:nvPr userDrawn="1"/>
        </p:nvSpPr>
        <p:spPr>
          <a:xfrm>
            <a:off x="10887823" y="6687878"/>
            <a:ext cx="1296000" cy="170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054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4CAAE-EDCD-79CE-39AA-234ACA4EE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363BFC-D529-A135-3197-D1F6902BB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97F08C-93F2-5659-212E-EF2E86DE7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40B5-478D-49D0-9F82-5D26EE8B3593}" type="datetimeFigureOut">
              <a:rPr lang="es-CO" smtClean="0"/>
              <a:t>20/03/2026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DA19B4-3C7E-5F4F-38B0-8CFDF643B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529FB7-A171-F4A3-099A-50D2D92AF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3C32-C937-448B-8FA7-33D3CDF395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0737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1A9F01D6-0677-25F3-7065-C2C087565681}"/>
              </a:ext>
            </a:extLst>
          </p:cNvPr>
          <p:cNvSpPr/>
          <p:nvPr userDrawn="1"/>
        </p:nvSpPr>
        <p:spPr>
          <a:xfrm>
            <a:off x="3187842" y="-631161"/>
            <a:ext cx="15399961" cy="73152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D92AB98-5D99-379A-6667-4AE624EDD6F5}"/>
              </a:ext>
            </a:extLst>
          </p:cNvPr>
          <p:cNvSpPr/>
          <p:nvPr userDrawn="1"/>
        </p:nvSpPr>
        <p:spPr>
          <a:xfrm>
            <a:off x="0" y="0"/>
            <a:ext cx="12192000" cy="1520456"/>
          </a:xfrm>
          <a:prstGeom prst="rect">
            <a:avLst/>
          </a:prstGeom>
          <a:solidFill>
            <a:srgbClr val="007635"/>
          </a:solidFill>
          <a:ln w="127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EF5917A-B794-5B17-A3BC-E1F6E6E27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79" y="365125"/>
            <a:ext cx="11066721" cy="1155331"/>
          </a:xfrm>
        </p:spPr>
        <p:txBody>
          <a:bodyPr>
            <a:noAutofit/>
          </a:bodyPr>
          <a:lstStyle>
            <a:lvl1pPr>
              <a:defRPr sz="4800" b="1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11" name="Triángulo isósceles 10">
            <a:extLst>
              <a:ext uri="{FF2B5EF4-FFF2-40B4-BE49-F238E27FC236}">
                <a16:creationId xmlns:a16="http://schemas.microsoft.com/office/drawing/2014/main" id="{7FA6CE0D-44E8-0DF2-408F-96A39DA3D536}"/>
              </a:ext>
            </a:extLst>
          </p:cNvPr>
          <p:cNvSpPr/>
          <p:nvPr userDrawn="1"/>
        </p:nvSpPr>
        <p:spPr>
          <a:xfrm>
            <a:off x="11143807" y="0"/>
            <a:ext cx="2096386" cy="1520456"/>
          </a:xfrm>
          <a:prstGeom prst="triangle">
            <a:avLst/>
          </a:prstGeom>
          <a:solidFill>
            <a:schemeClr val="tx1"/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7E83365-8207-C156-37A1-6F24DA15EA00}"/>
              </a:ext>
            </a:extLst>
          </p:cNvPr>
          <p:cNvSpPr/>
          <p:nvPr userDrawn="1"/>
        </p:nvSpPr>
        <p:spPr>
          <a:xfrm>
            <a:off x="0" y="6687879"/>
            <a:ext cx="8367823" cy="170121"/>
          </a:xfrm>
          <a:prstGeom prst="rect">
            <a:avLst/>
          </a:prstGeom>
          <a:solidFill>
            <a:srgbClr val="007635"/>
          </a:solidFill>
          <a:ln>
            <a:solidFill>
              <a:srgbClr val="0076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7C5CA5B3-02B5-6431-A312-6FCAFBC17EB8}"/>
              </a:ext>
            </a:extLst>
          </p:cNvPr>
          <p:cNvSpPr/>
          <p:nvPr userDrawn="1"/>
        </p:nvSpPr>
        <p:spPr>
          <a:xfrm>
            <a:off x="8367823" y="6691717"/>
            <a:ext cx="2520000" cy="17012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930AD030-0DFC-7838-75CD-3E4D429BFE2D}"/>
              </a:ext>
            </a:extLst>
          </p:cNvPr>
          <p:cNvSpPr/>
          <p:nvPr userDrawn="1"/>
        </p:nvSpPr>
        <p:spPr>
          <a:xfrm>
            <a:off x="10887823" y="6687878"/>
            <a:ext cx="1296000" cy="1701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7703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E72C05-FB79-976B-0B00-A552ECAE4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723B24-0FEE-A55E-C4D5-CBB34E512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8E6A9A3-FC85-690A-484B-C7723B9EE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D31F3F1-C6AC-5DBA-DDB9-01F36F000C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E1060A-457E-369C-313C-3ECD742F33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5138A61-565C-3C8B-CA71-F42BED59B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40B5-478D-49D0-9F82-5D26EE8B3593}" type="datetimeFigureOut">
              <a:rPr lang="es-CO" smtClean="0"/>
              <a:t>20/03/2026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BE16083-E533-45EC-5408-53C0617EE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390CEED-C210-736D-65D4-6728BB92D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3C32-C937-448B-8FA7-33D3CDF395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3462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F6D0A-0392-6AA7-AED1-53FEEB7CC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A20D594-2B1D-E993-8595-77F95E49A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40B5-478D-49D0-9F82-5D26EE8B3593}" type="datetimeFigureOut">
              <a:rPr lang="es-CO" smtClean="0"/>
              <a:t>20/03/2026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AC8867-7F9B-2854-F7FA-311E7D3DD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57462A-72F2-5A02-CE0B-D994824B5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3C32-C937-448B-8FA7-33D3CDF395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52815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B679B47-CC38-E7A9-E450-3AC884EAB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40B5-478D-49D0-9F82-5D26EE8B3593}" type="datetimeFigureOut">
              <a:rPr lang="es-CO" smtClean="0"/>
              <a:t>20/03/2026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20028AF-E516-C825-4084-988EF829D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CA4C130-A6A3-7C0C-6AC2-F70FD42EC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3C32-C937-448B-8FA7-33D3CDF395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068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5B2AB4-E152-BD1D-614F-EF3989361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BD4712-0F15-13C7-7DE9-8B603B663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311284-1BCF-32A3-1A66-50919CF2A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932F99-5A88-A203-94B5-64A15EF8B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40B5-478D-49D0-9F82-5D26EE8B3593}" type="datetimeFigureOut">
              <a:rPr lang="es-CO" smtClean="0"/>
              <a:t>20/03/2026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D9BF113-4EBE-7B47-EC73-F711861F5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3CB636-425E-B724-A8D7-BBC7E8B58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3C32-C937-448B-8FA7-33D3CDF395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881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C9DDB0-5527-FCDC-6DCD-231126779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A60F914-838B-BB6C-997F-A8A9DD92FB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8C241D-E5EA-6F23-2AC3-112F8E9E2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954914-009D-A2E1-5FEA-035AF8CF1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240B5-478D-49D0-9F82-5D26EE8B3593}" type="datetimeFigureOut">
              <a:rPr lang="es-CO" smtClean="0"/>
              <a:t>20/03/2026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AF5594-3494-B28F-8D4F-FCE2DE9E1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7026FF-1B71-43F8-F882-D8B3C3050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3C32-C937-448B-8FA7-33D3CDF395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672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F8E7CC-532F-E952-E51D-C7DB7FF9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DC9B90-EBF8-7DD9-C425-83FD32DBC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81039C-2F73-5DAE-182A-FBF14F5875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240B5-478D-49D0-9F82-5D26EE8B3593}" type="datetimeFigureOut">
              <a:rPr lang="es-CO" smtClean="0"/>
              <a:t>20/03/2026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CFA380-0B3C-84AB-CA8D-CF248CFDFB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28BABB-ACD1-F71A-E49E-2AF23F4A17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3C32-C937-448B-8FA7-33D3CDF395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864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MÉRICA">
            <a:extLst>
              <a:ext uri="{FF2B5EF4-FFF2-40B4-BE49-F238E27FC236}">
                <a16:creationId xmlns:a16="http://schemas.microsoft.com/office/drawing/2014/main" id="{09739EE3-71D3-E032-A46D-1EDFB107C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917" y="1355651"/>
            <a:ext cx="3588489" cy="358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E13EBFC-F99F-78C1-C5B4-4AD62B3E193C}"/>
              </a:ext>
            </a:extLst>
          </p:cNvPr>
          <p:cNvSpPr txBox="1"/>
          <p:nvPr/>
        </p:nvSpPr>
        <p:spPr>
          <a:xfrm>
            <a:off x="797437" y="1574738"/>
            <a:ext cx="3359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Coyuntura Internacional </a:t>
            </a:r>
            <a:endParaRPr lang="es-CO" sz="2400" b="1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E6D80832-D486-B025-D1CC-B1C280257186}"/>
              </a:ext>
            </a:extLst>
          </p:cNvPr>
          <p:cNvCxnSpPr>
            <a:cxnSpLocks/>
          </p:cNvCxnSpPr>
          <p:nvPr/>
        </p:nvCxnSpPr>
        <p:spPr>
          <a:xfrm>
            <a:off x="797438" y="3930186"/>
            <a:ext cx="2392327" cy="0"/>
          </a:xfrm>
          <a:prstGeom prst="line">
            <a:avLst/>
          </a:prstGeom>
          <a:ln w="762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22469191-8307-7367-19EF-BBFEFCE6A9E6}"/>
              </a:ext>
            </a:extLst>
          </p:cNvPr>
          <p:cNvSpPr txBox="1"/>
          <p:nvPr/>
        </p:nvSpPr>
        <p:spPr>
          <a:xfrm>
            <a:off x="797438" y="4235302"/>
            <a:ext cx="3359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Impacto en Colombia desde la perspectiva del Magisterio (SUTEV – FECODE – CUT)</a:t>
            </a:r>
            <a:endParaRPr lang="es-CO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554C789-6FF8-5B71-2D75-2641996043AE}"/>
              </a:ext>
            </a:extLst>
          </p:cNvPr>
          <p:cNvSpPr txBox="1"/>
          <p:nvPr/>
        </p:nvSpPr>
        <p:spPr>
          <a:xfrm>
            <a:off x="797437" y="4990874"/>
            <a:ext cx="335988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00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📅 Marzo –  📍 Valle del Cauca, Colombia</a:t>
            </a:r>
            <a:endParaRPr lang="es-CO" sz="1300" b="1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7A357CA-56F0-802B-1A25-1F507EF7E30A}"/>
              </a:ext>
            </a:extLst>
          </p:cNvPr>
          <p:cNvSpPr txBox="1"/>
          <p:nvPr/>
        </p:nvSpPr>
        <p:spPr>
          <a:xfrm>
            <a:off x="9452344" y="5145033"/>
            <a:ext cx="28353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b="1" cap="small" dirty="0"/>
              <a:t>Unidad</a:t>
            </a:r>
          </a:p>
          <a:p>
            <a:r>
              <a:rPr lang="es-MX" sz="3600" cap="small" dirty="0"/>
              <a:t>Organización</a:t>
            </a:r>
          </a:p>
          <a:p>
            <a:r>
              <a:rPr lang="es-MX" sz="3600" b="1" cap="small" dirty="0">
                <a:solidFill>
                  <a:srgbClr val="FFC000"/>
                </a:solidFill>
              </a:rPr>
              <a:t>Lucha</a:t>
            </a:r>
            <a:endParaRPr lang="es-CO" sz="3600" b="1" cap="small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03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DFF94-EC75-1A2C-5BBA-00F6082B7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6779E8-EB76-967D-7EFE-6E4BB5E0E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sz="4400" dirty="0"/>
              <a:t>Colombia: Soberanía y profundización del cambio</a:t>
            </a:r>
            <a:endParaRPr lang="es-CO" sz="44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BDF4119-3997-A158-FD30-96EFCD2B9A8C}"/>
              </a:ext>
            </a:extLst>
          </p:cNvPr>
          <p:cNvSpPr/>
          <p:nvPr/>
        </p:nvSpPr>
        <p:spPr>
          <a:xfrm>
            <a:off x="701749" y="1935126"/>
            <a:ext cx="5472000" cy="82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419" sz="1600" b="1" dirty="0">
                <a:solidFill>
                  <a:schemeClr val="tx1"/>
                </a:solidFill>
              </a:rPr>
              <a:t>Defensa de la Soberanía: </a:t>
            </a:r>
            <a:r>
              <a:rPr lang="es-419" sz="1600" dirty="0">
                <a:solidFill>
                  <a:schemeClr val="tx1"/>
                </a:solidFill>
              </a:rPr>
              <a:t>Necesidad imperiosa de defender la autodeterminación nacional y profundizar el cambio democrático frente a presiones externas.</a:t>
            </a:r>
            <a:endParaRPr lang="es-CO" sz="1400" dirty="0">
              <a:solidFill>
                <a:schemeClr val="tx1"/>
              </a:solidFill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1EFE09EF-1698-F84D-2A84-F65ACD37F45D}"/>
              </a:ext>
            </a:extLst>
          </p:cNvPr>
          <p:cNvCxnSpPr/>
          <p:nvPr/>
        </p:nvCxnSpPr>
        <p:spPr>
          <a:xfrm>
            <a:off x="584787" y="1935126"/>
            <a:ext cx="0" cy="828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6E893552-2621-CB6D-43CB-B6AA2875E174}"/>
              </a:ext>
            </a:extLst>
          </p:cNvPr>
          <p:cNvCxnSpPr>
            <a:cxnSpLocks/>
          </p:cNvCxnSpPr>
          <p:nvPr/>
        </p:nvCxnSpPr>
        <p:spPr>
          <a:xfrm>
            <a:off x="6581555" y="2178922"/>
            <a:ext cx="5328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6">
            <a:extLst>
              <a:ext uri="{FF2B5EF4-FFF2-40B4-BE49-F238E27FC236}">
                <a16:creationId xmlns:a16="http://schemas.microsoft.com/office/drawing/2014/main" id="{55E655DC-C84D-AA8F-1680-54D3DB4C295E}"/>
              </a:ext>
            </a:extLst>
          </p:cNvPr>
          <p:cNvSpPr/>
          <p:nvPr/>
        </p:nvSpPr>
        <p:spPr>
          <a:xfrm>
            <a:off x="701749" y="2863703"/>
            <a:ext cx="5472000" cy="82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419" sz="1600" b="1" dirty="0">
                <a:solidFill>
                  <a:schemeClr val="tx1"/>
                </a:solidFill>
              </a:rPr>
              <a:t>Postura Valiente: </a:t>
            </a:r>
            <a:r>
              <a:rPr lang="es-419" sz="1600" dirty="0">
                <a:solidFill>
                  <a:schemeClr val="tx1"/>
                </a:solidFill>
              </a:rPr>
              <a:t>El presidente Gustavo Petro asume una posición firme frente a las intenciones imperialistas e injerencias extranjeras.</a:t>
            </a:r>
            <a:endParaRPr lang="es-CO" sz="1400" dirty="0">
              <a:solidFill>
                <a:schemeClr val="tx1"/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FFF3C2D5-7069-9EF6-3804-463C0F1C1EF5}"/>
              </a:ext>
            </a:extLst>
          </p:cNvPr>
          <p:cNvCxnSpPr/>
          <p:nvPr/>
        </p:nvCxnSpPr>
        <p:spPr>
          <a:xfrm>
            <a:off x="584787" y="2863703"/>
            <a:ext cx="0" cy="828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>
            <a:extLst>
              <a:ext uri="{FF2B5EF4-FFF2-40B4-BE49-F238E27FC236}">
                <a16:creationId xmlns:a16="http://schemas.microsoft.com/office/drawing/2014/main" id="{F5562DFE-1540-D51B-5474-CB8D9761EC11}"/>
              </a:ext>
            </a:extLst>
          </p:cNvPr>
          <p:cNvSpPr/>
          <p:nvPr/>
        </p:nvSpPr>
        <p:spPr>
          <a:xfrm>
            <a:off x="701749" y="3792280"/>
            <a:ext cx="5472000" cy="82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419" sz="1600" b="1" dirty="0">
                <a:solidFill>
                  <a:schemeClr val="tx1"/>
                </a:solidFill>
              </a:rPr>
              <a:t>Rechazo al Desplazamiento: </a:t>
            </a:r>
            <a:r>
              <a:rPr lang="es-419" sz="1600" dirty="0">
                <a:solidFill>
                  <a:schemeClr val="tx1"/>
                </a:solidFill>
              </a:rPr>
              <a:t>Oposición total al desplazamiento forzado de connacionales y condiciones indignas impuestas por políticas migratorias agresivas.</a:t>
            </a:r>
            <a:endParaRPr lang="es-CO" sz="1400" dirty="0">
              <a:solidFill>
                <a:schemeClr val="tx1"/>
              </a:solidFill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019905C3-88AE-279A-5D0A-71FD8A6BD1B8}"/>
              </a:ext>
            </a:extLst>
          </p:cNvPr>
          <p:cNvCxnSpPr/>
          <p:nvPr/>
        </p:nvCxnSpPr>
        <p:spPr>
          <a:xfrm>
            <a:off x="584787" y="3792280"/>
            <a:ext cx="0" cy="828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46BA90C-F0F0-A7C2-4BA8-736FF0DD7630}"/>
              </a:ext>
            </a:extLst>
          </p:cNvPr>
          <p:cNvSpPr/>
          <p:nvPr/>
        </p:nvSpPr>
        <p:spPr>
          <a:xfrm>
            <a:off x="701749" y="4720857"/>
            <a:ext cx="5472000" cy="82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419" sz="1600" b="1" dirty="0">
                <a:solidFill>
                  <a:schemeClr val="tx1"/>
                </a:solidFill>
              </a:rPr>
              <a:t>Tensiones Políticas y Económicas: </a:t>
            </a:r>
            <a:r>
              <a:rPr lang="es-419" sz="1600" dirty="0">
                <a:solidFill>
                  <a:schemeClr val="tx1"/>
                </a:solidFill>
              </a:rPr>
              <a:t>La coyuntura actual genera presiones que exigen respuestas contundentes de las organizaciones sociales y sindicales.</a:t>
            </a:r>
            <a:endParaRPr lang="es-CO" sz="1400" dirty="0">
              <a:solidFill>
                <a:schemeClr val="tx1"/>
              </a:solidFill>
            </a:endParaRP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12E4828-5AD8-2DFF-0C75-CEFA0838E1A7}"/>
              </a:ext>
            </a:extLst>
          </p:cNvPr>
          <p:cNvCxnSpPr/>
          <p:nvPr/>
        </p:nvCxnSpPr>
        <p:spPr>
          <a:xfrm>
            <a:off x="584787" y="4720857"/>
            <a:ext cx="0" cy="828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4825DEB-3787-2BE1-582C-317CDAA99384}"/>
              </a:ext>
            </a:extLst>
          </p:cNvPr>
          <p:cNvSpPr/>
          <p:nvPr/>
        </p:nvSpPr>
        <p:spPr>
          <a:xfrm>
            <a:off x="701749" y="5649434"/>
            <a:ext cx="5472000" cy="82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419" sz="1600" b="1" dirty="0">
                <a:solidFill>
                  <a:schemeClr val="tx1"/>
                </a:solidFill>
              </a:rPr>
              <a:t>Unidad y Organización: </a:t>
            </a:r>
            <a:r>
              <a:rPr lang="es-419" sz="1600" dirty="0">
                <a:solidFill>
                  <a:schemeClr val="tx1"/>
                </a:solidFill>
              </a:rPr>
              <a:t>Reafirmar la importancia de la movilización social organizada para enfrentar los desafíos geopolíticos.</a:t>
            </a:r>
            <a:endParaRPr lang="es-CO" sz="1400" dirty="0">
              <a:solidFill>
                <a:schemeClr val="tx1"/>
              </a:solidFill>
            </a:endParaRP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37C1ED18-0D3E-E1C1-BC3E-29B8A103CCF5}"/>
              </a:ext>
            </a:extLst>
          </p:cNvPr>
          <p:cNvCxnSpPr/>
          <p:nvPr/>
        </p:nvCxnSpPr>
        <p:spPr>
          <a:xfrm>
            <a:off x="584787" y="5649434"/>
            <a:ext cx="0" cy="828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20">
            <a:extLst>
              <a:ext uri="{FF2B5EF4-FFF2-40B4-BE49-F238E27FC236}">
                <a16:creationId xmlns:a16="http://schemas.microsoft.com/office/drawing/2014/main" id="{B918A957-16A7-0DBA-0302-48C8198B916B}"/>
              </a:ext>
            </a:extLst>
          </p:cNvPr>
          <p:cNvSpPr/>
          <p:nvPr/>
        </p:nvSpPr>
        <p:spPr>
          <a:xfrm>
            <a:off x="6581555" y="2221533"/>
            <a:ext cx="5327989" cy="44132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7635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5D08E5B-83ED-B415-D0E8-1AF2355846B5}"/>
              </a:ext>
            </a:extLst>
          </p:cNvPr>
          <p:cNvSpPr txBox="1"/>
          <p:nvPr/>
        </p:nvSpPr>
        <p:spPr>
          <a:xfrm>
            <a:off x="8054702" y="2434856"/>
            <a:ext cx="23816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FECODE – CUT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90E7D463-83A4-12F8-16BF-F142BAE39774}"/>
              </a:ext>
            </a:extLst>
          </p:cNvPr>
          <p:cNvSpPr/>
          <p:nvPr/>
        </p:nvSpPr>
        <p:spPr>
          <a:xfrm>
            <a:off x="6897523" y="3133061"/>
            <a:ext cx="4696050" cy="6450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rgbClr val="007635"/>
                </a:solidFill>
              </a:rPr>
              <a:t>🌍</a:t>
            </a:r>
          </a:p>
          <a:p>
            <a:pPr algn="ctr"/>
            <a:r>
              <a:rPr lang="es-419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Trabajando por la Unidad Latinoamericana</a:t>
            </a:r>
            <a:endParaRPr lang="es-CO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74C6ABD0-69F2-FB92-678D-D6405968690F}"/>
              </a:ext>
            </a:extLst>
          </p:cNvPr>
          <p:cNvSpPr/>
          <p:nvPr/>
        </p:nvSpPr>
        <p:spPr>
          <a:xfrm>
            <a:off x="6911163" y="3975237"/>
            <a:ext cx="4696050" cy="6450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rgbClr val="007635"/>
                </a:solidFill>
              </a:rPr>
              <a:t>🤝🏽</a:t>
            </a:r>
          </a:p>
          <a:p>
            <a:pPr algn="ctr"/>
            <a:r>
              <a:rPr lang="es-419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Solidaridad entre los Pueblos</a:t>
            </a:r>
            <a:endParaRPr lang="es-CO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F9CE490C-F3B5-5B90-5847-38DF225F7C0B}"/>
              </a:ext>
            </a:extLst>
          </p:cNvPr>
          <p:cNvSpPr/>
          <p:nvPr/>
        </p:nvSpPr>
        <p:spPr>
          <a:xfrm>
            <a:off x="6911163" y="5649433"/>
            <a:ext cx="4696050" cy="645043"/>
          </a:xfrm>
          <a:prstGeom prst="roundRect">
            <a:avLst/>
          </a:prstGeom>
          <a:solidFill>
            <a:srgbClr val="00763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cap="small" dirty="0">
                <a:solidFill>
                  <a:schemeClr val="bg1"/>
                </a:solidFill>
              </a:rPr>
              <a:t>✊🏽</a:t>
            </a:r>
            <a:r>
              <a:rPr lang="es-MX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¡Unidad, Organización y Lucha!</a:t>
            </a:r>
            <a:endParaRPr lang="es-CO" b="1" cap="sm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37FD944A-9B54-F3B1-EE34-D70FA8F106DC}"/>
              </a:ext>
            </a:extLst>
          </p:cNvPr>
          <p:cNvSpPr/>
          <p:nvPr/>
        </p:nvSpPr>
        <p:spPr>
          <a:xfrm>
            <a:off x="6897523" y="4812335"/>
            <a:ext cx="4696050" cy="6450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1400" i="1" dirty="0">
                <a:solidFill>
                  <a:srgbClr val="007635"/>
                </a:solidFill>
              </a:rPr>
              <a:t>"Frente a un contexto geopolítico en transformación, la respuesta es la organización popular.”</a:t>
            </a:r>
            <a:endParaRPr lang="es-CO" sz="1400" b="1" i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718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2" grpId="0"/>
      <p:bldP spid="19" grpId="0"/>
      <p:bldP spid="21" grpId="0" animBg="1"/>
      <p:bldP spid="22" grpId="0"/>
      <p:bldP spid="23" grpId="0" animBg="1"/>
      <p:bldP spid="24" grpId="0" animBg="1"/>
      <p:bldP spid="25" grpId="0" animBg="1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708C3-DEC8-E675-16C6-6FF1FD9C2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D4F903-E4DA-1E82-E767-D50A99E44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Oposición vs. Gobierno del cambio</a:t>
            </a: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9E1FBB8-4273-2A50-1554-FD8C2897791E}"/>
              </a:ext>
            </a:extLst>
          </p:cNvPr>
          <p:cNvSpPr/>
          <p:nvPr/>
        </p:nvSpPr>
        <p:spPr>
          <a:xfrm>
            <a:off x="220625" y="1818167"/>
            <a:ext cx="5652000" cy="485908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dirty="0">
                <a:solidFill>
                  <a:schemeClr val="tx1"/>
                </a:solidFill>
              </a:rPr>
              <a:t>📢 </a:t>
            </a:r>
            <a:r>
              <a:rPr lang="es-MX" sz="28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Estrategias de la oposición</a:t>
            </a:r>
          </a:p>
          <a:p>
            <a:pPr algn="just"/>
            <a:endParaRPr lang="es-MX" sz="28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cap="small" dirty="0">
                <a:solidFill>
                  <a:schemeClr val="tx1"/>
                </a:solidFill>
              </a:rPr>
              <a:t>📰</a:t>
            </a:r>
            <a:r>
              <a:rPr lang="es-419" sz="19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Desinformación Mediática: </a:t>
            </a:r>
            <a:r>
              <a:rPr lang="es-419" sz="1900" dirty="0">
                <a:solidFill>
                  <a:schemeClr val="tx1"/>
                </a:solidFill>
              </a:rPr>
              <a:t>Uso intensivo de radio, TV, prensa y redes sociales para ocultar los avances y desinformar a la opinión pública.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cap="small" dirty="0">
                <a:solidFill>
                  <a:schemeClr val="tx1"/>
                </a:solidFill>
              </a:rPr>
              <a:t>📈</a:t>
            </a:r>
            <a:r>
              <a:rPr lang="es-419" sz="19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Modelo Neoliberal: </a:t>
            </a:r>
            <a:r>
              <a:rPr lang="es-419" sz="1900" dirty="0">
                <a:solidFill>
                  <a:schemeClr val="tx1"/>
                </a:solidFill>
              </a:rPr>
              <a:t>Defensa de la apertura económica, privatizaciones, contratos de servicios y alianzas público-privadas.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cap="small" dirty="0">
                <a:solidFill>
                  <a:schemeClr val="tx1"/>
                </a:solidFill>
              </a:rPr>
              <a:t>⚖️</a:t>
            </a:r>
            <a:r>
              <a:rPr lang="es-419" sz="19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Bloqueo Institucional: </a:t>
            </a:r>
            <a:r>
              <a:rPr lang="es-419" sz="1900" dirty="0">
                <a:solidFill>
                  <a:schemeClr val="tx1"/>
                </a:solidFill>
              </a:rPr>
              <a:t>Uso de mayorías en el Congreso, Cortes, Fiscalía y Procuraduría para obstaculizar las reformas sociales.</a:t>
            </a:r>
            <a:endParaRPr lang="es-CO" sz="2000" dirty="0">
              <a:solidFill>
                <a:schemeClr val="tx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391218F-BE3C-6305-D5B6-BF9DA4638595}"/>
              </a:ext>
            </a:extLst>
          </p:cNvPr>
          <p:cNvSpPr/>
          <p:nvPr/>
        </p:nvSpPr>
        <p:spPr>
          <a:xfrm>
            <a:off x="6301563" y="1786268"/>
            <a:ext cx="5652000" cy="485908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🕊️ Agenda social y paz</a:t>
            </a:r>
          </a:p>
          <a:p>
            <a:pPr algn="just"/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cap="small" dirty="0">
                <a:solidFill>
                  <a:schemeClr val="tx1"/>
                </a:solidFill>
              </a:rPr>
              <a:t>☮️ </a:t>
            </a:r>
            <a:r>
              <a:rPr lang="es-419" sz="19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Paz Total: </a:t>
            </a:r>
            <a:r>
              <a:rPr lang="es-419" sz="1900" dirty="0">
                <a:solidFill>
                  <a:schemeClr val="tx1"/>
                </a:solidFill>
              </a:rPr>
              <a:t>Negociación con ELN y disidencias de las FARC a pesar de los intentos de sabotaje y entorpecimiento.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cap="small" dirty="0">
                <a:solidFill>
                  <a:schemeClr val="tx1"/>
                </a:solidFill>
              </a:rPr>
              <a:t>🗺️</a:t>
            </a:r>
            <a:r>
              <a:rPr lang="es-419" sz="19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Conflictos Localizados: </a:t>
            </a:r>
            <a:r>
              <a:rPr lang="es-419" sz="1900" dirty="0">
                <a:solidFill>
                  <a:schemeClr val="tx1"/>
                </a:solidFill>
              </a:rPr>
              <a:t>Atención prioritaria en zonas de narcotráfico (Catatumbo, Cauca, Arauca, Putumayo) con golpes contundentes a las estructuras criminales.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cap="small" dirty="0">
                <a:solidFill>
                  <a:schemeClr val="tx1"/>
                </a:solidFill>
              </a:rPr>
              <a:t>🗳️</a:t>
            </a:r>
            <a:r>
              <a:rPr lang="es-419" sz="19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Elecciones 2026: </a:t>
            </a:r>
            <a:r>
              <a:rPr lang="es-419" sz="1900" dirty="0">
                <a:solidFill>
                  <a:schemeClr val="tx1"/>
                </a:solidFill>
              </a:rPr>
              <a:t>Llamado urgente a la participación popular para preservar los logros y profundizar las transformaciones democráticas.</a:t>
            </a:r>
            <a:endParaRPr lang="es-CO" sz="1900" dirty="0">
              <a:solidFill>
                <a:schemeClr val="tx1"/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34251592-110B-B3FF-5DE2-89116DEEE5C9}"/>
              </a:ext>
            </a:extLst>
          </p:cNvPr>
          <p:cNvCxnSpPr/>
          <p:nvPr/>
        </p:nvCxnSpPr>
        <p:spPr>
          <a:xfrm>
            <a:off x="220625" y="1786268"/>
            <a:ext cx="5652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69108D53-E411-4090-888E-E86D22E95BDA}"/>
              </a:ext>
            </a:extLst>
          </p:cNvPr>
          <p:cNvCxnSpPr/>
          <p:nvPr/>
        </p:nvCxnSpPr>
        <p:spPr>
          <a:xfrm>
            <a:off x="6301563" y="1786268"/>
            <a:ext cx="5652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27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32A6D4-ED98-7A07-20F7-6BDE447A5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Conclusiones y llamados a la acción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FF80FE7-5E21-5F57-81B4-CF5BBC310FD0}"/>
              </a:ext>
            </a:extLst>
          </p:cNvPr>
          <p:cNvSpPr txBox="1"/>
          <p:nvPr/>
        </p:nvSpPr>
        <p:spPr>
          <a:xfrm>
            <a:off x="574158" y="2158409"/>
            <a:ext cx="4593265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419" dirty="0"/>
          </a:p>
          <a:p>
            <a:r>
              <a:rPr lang="es-419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"La defensa de la educación pública, la paz y la justicia social exige unidad, organización y lucha.“</a:t>
            </a:r>
          </a:p>
          <a:p>
            <a:endParaRPr lang="es-419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419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Magisterio Colombiano</a:t>
            </a:r>
            <a:endPara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51D1F83-69EC-2080-5F01-E4535AC4D1E6}"/>
              </a:ext>
            </a:extLst>
          </p:cNvPr>
          <p:cNvSpPr txBox="1"/>
          <p:nvPr/>
        </p:nvSpPr>
        <p:spPr>
          <a:xfrm>
            <a:off x="7783033" y="2158409"/>
            <a:ext cx="410416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cap="small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Acciones inmediatas</a:t>
            </a:r>
          </a:p>
          <a:p>
            <a:endParaRPr lang="es-MX" sz="1600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sz="1600" b="1" cap="small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Pedagogía Sindical: </a:t>
            </a:r>
            <a:r>
              <a:rPr lang="es-419" sz="1600" dirty="0">
                <a:solidFill>
                  <a:schemeClr val="bg1"/>
                </a:solidFill>
              </a:rPr>
              <a:t>Vigilancia activa a la política exterior y sus impactos locales.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419" sz="1600" dirty="0">
              <a:solidFill>
                <a:srgbClr val="007635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sz="1600" b="1" cap="small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Movilización Democrática: </a:t>
            </a:r>
            <a:r>
              <a:rPr lang="es-419" sz="1600" dirty="0">
                <a:solidFill>
                  <a:schemeClr val="bg1"/>
                </a:solidFill>
              </a:rPr>
              <a:t>Articulación permanente con movimientos sociales y populares.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419" sz="1600" dirty="0">
              <a:solidFill>
                <a:srgbClr val="007635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419" sz="1600" b="1" cap="small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Solidaridad Internacional: </a:t>
            </a:r>
            <a:r>
              <a:rPr lang="es-419" sz="1600" dirty="0">
                <a:solidFill>
                  <a:schemeClr val="bg1"/>
                </a:solidFill>
              </a:rPr>
              <a:t>Fortalecer lazos con el magisterio latinoamericano.</a:t>
            </a:r>
            <a:endParaRPr lang="es-CO" sz="1600" dirty="0">
              <a:solidFill>
                <a:schemeClr val="bg1"/>
              </a:solidFill>
            </a:endParaRP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83955E8-4C44-3885-7E35-49E3FF21AE19}"/>
              </a:ext>
            </a:extLst>
          </p:cNvPr>
          <p:cNvCxnSpPr>
            <a:cxnSpLocks/>
          </p:cNvCxnSpPr>
          <p:nvPr/>
        </p:nvCxnSpPr>
        <p:spPr>
          <a:xfrm>
            <a:off x="7772400" y="2679403"/>
            <a:ext cx="4114801" cy="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C562A23-8E2D-CA0F-5EF6-D7CBAE5D32BA}"/>
              </a:ext>
            </a:extLst>
          </p:cNvPr>
          <p:cNvSpPr txBox="1"/>
          <p:nvPr/>
        </p:nvSpPr>
        <p:spPr>
          <a:xfrm>
            <a:off x="7783033" y="5209876"/>
            <a:ext cx="4104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cap="small" dirty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Sindicato Único de Trabajadores de la Educación del Valle</a:t>
            </a:r>
            <a:endParaRPr lang="es-CO" sz="1400" b="1" cap="small" dirty="0"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CBDBD54-B4E7-4CFA-D09A-DEB150DA9C21}"/>
              </a:ext>
            </a:extLst>
          </p:cNvPr>
          <p:cNvSpPr txBox="1"/>
          <p:nvPr/>
        </p:nvSpPr>
        <p:spPr>
          <a:xfrm>
            <a:off x="7783033" y="5733096"/>
            <a:ext cx="4104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SUTEV: ¡TU VOZ, TU FUERZA, </a:t>
            </a:r>
            <a:r>
              <a:rPr lang="es-MX" sz="2400" b="1" cap="small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 SINDICATO!</a:t>
            </a:r>
            <a:endParaRPr lang="es-CO" sz="2400" b="1" cap="small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Directorio de agremiaciones, asociaciones y otros grupos de interés">
            <a:extLst>
              <a:ext uri="{FF2B5EF4-FFF2-40B4-BE49-F238E27FC236}">
                <a16:creationId xmlns:a16="http://schemas.microsoft.com/office/drawing/2014/main" id="{9EFF248A-B78E-1692-D5F7-9CCBE0EF9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237" y="1742300"/>
            <a:ext cx="2180404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C1DAFD68-CD78-04CC-163F-AA989DD1C561}"/>
              </a:ext>
            </a:extLst>
          </p:cNvPr>
          <p:cNvCxnSpPr>
            <a:endCxn id="10" idx="0"/>
          </p:cNvCxnSpPr>
          <p:nvPr/>
        </p:nvCxnSpPr>
        <p:spPr>
          <a:xfrm>
            <a:off x="697584" y="2158409"/>
            <a:ext cx="2173207" cy="0"/>
          </a:xfrm>
          <a:prstGeom prst="line">
            <a:avLst/>
          </a:prstGeom>
          <a:ln w="76200">
            <a:solidFill>
              <a:srgbClr val="00763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05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FCB61-6465-D506-4834-6D456CBEC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967" y="2011045"/>
            <a:ext cx="4294065" cy="1155331"/>
          </a:xfrm>
        </p:spPr>
        <p:txBody>
          <a:bodyPr/>
          <a:lstStyle/>
          <a:p>
            <a:pPr algn="ctr"/>
            <a:r>
              <a:rPr lang="es-MX" dirty="0">
                <a:solidFill>
                  <a:srgbClr val="007635"/>
                </a:solidFill>
              </a:rPr>
              <a:t>¡Muchas gracias!</a:t>
            </a:r>
            <a:endParaRPr lang="es-CO" dirty="0">
              <a:solidFill>
                <a:srgbClr val="007635"/>
              </a:solidFill>
            </a:endParaRPr>
          </a:p>
        </p:txBody>
      </p:sp>
      <p:pic>
        <p:nvPicPr>
          <p:cNvPr id="4" name="Picture 2" descr="Directorio de agremiaciones, asociaciones y otros grupos de interés">
            <a:extLst>
              <a:ext uri="{FF2B5EF4-FFF2-40B4-BE49-F238E27FC236}">
                <a16:creationId xmlns:a16="http://schemas.microsoft.com/office/drawing/2014/main" id="{E6AE25F6-1FB3-96B7-B2EB-2FCC46530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262" y="3166376"/>
            <a:ext cx="4717473" cy="311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689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3ECD7-A864-A0BA-D6A9-A28A78691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Excepcionalísimo estadounidense: El “derecho” a dominar</a:t>
            </a: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D5E1414-D688-3DF2-C6B8-B73D659A1E97}"/>
              </a:ext>
            </a:extLst>
          </p:cNvPr>
          <p:cNvSpPr/>
          <p:nvPr/>
        </p:nvSpPr>
        <p:spPr>
          <a:xfrm>
            <a:off x="701749" y="1935126"/>
            <a:ext cx="5475766" cy="1404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419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👑 Imposición Hegemónica</a:t>
            </a:r>
          </a:p>
          <a:p>
            <a:pPr algn="just"/>
            <a:endParaRPr lang="es-419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419" dirty="0">
                <a:solidFill>
                  <a:schemeClr val="tx1"/>
                </a:solidFill>
              </a:rPr>
              <a:t>La política exterior de Trump se basa en la premisa del "derecho natural" de EE. UU. a imponer sus reglas sobre la soberanía de otros países.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E5EADEE7-A850-D5C4-7F87-8A3CD61E7930}"/>
              </a:ext>
            </a:extLst>
          </p:cNvPr>
          <p:cNvCxnSpPr/>
          <p:nvPr/>
        </p:nvCxnSpPr>
        <p:spPr>
          <a:xfrm>
            <a:off x="563522" y="1935126"/>
            <a:ext cx="0" cy="140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6">
            <a:extLst>
              <a:ext uri="{FF2B5EF4-FFF2-40B4-BE49-F238E27FC236}">
                <a16:creationId xmlns:a16="http://schemas.microsoft.com/office/drawing/2014/main" id="{EA4C1DF0-23AC-F69F-F1A8-246941B62F3B}"/>
              </a:ext>
            </a:extLst>
          </p:cNvPr>
          <p:cNvSpPr/>
          <p:nvPr/>
        </p:nvSpPr>
        <p:spPr>
          <a:xfrm>
            <a:off x="701749" y="3518875"/>
            <a:ext cx="5475766" cy="1404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419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✋🏽 Enfoque Unilateral</a:t>
            </a:r>
          </a:p>
          <a:p>
            <a:pPr algn="just"/>
            <a:endParaRPr lang="es-419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419" dirty="0">
                <a:solidFill>
                  <a:schemeClr val="tx1"/>
                </a:solidFill>
              </a:rPr>
              <a:t>Rechazo a los consensos multilaterales y adopción de políticas agresivas que priorizan los intereses de Washington sobre la cooperación global.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6ACC44CC-6DF1-DF4B-2B41-2DD15CCAA56C}"/>
              </a:ext>
            </a:extLst>
          </p:cNvPr>
          <p:cNvCxnSpPr/>
          <p:nvPr/>
        </p:nvCxnSpPr>
        <p:spPr>
          <a:xfrm>
            <a:off x="563522" y="3518875"/>
            <a:ext cx="0" cy="140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>
            <a:extLst>
              <a:ext uri="{FF2B5EF4-FFF2-40B4-BE49-F238E27FC236}">
                <a16:creationId xmlns:a16="http://schemas.microsoft.com/office/drawing/2014/main" id="{0CACE8AF-08F4-EC48-3FA2-C72848B932A3}"/>
              </a:ext>
            </a:extLst>
          </p:cNvPr>
          <p:cNvSpPr/>
          <p:nvPr/>
        </p:nvSpPr>
        <p:spPr>
          <a:xfrm>
            <a:off x="701749" y="5102624"/>
            <a:ext cx="5475766" cy="1404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419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🌎 Consecuencias Globales</a:t>
            </a:r>
          </a:p>
          <a:p>
            <a:pPr algn="just"/>
            <a:endParaRPr lang="es-419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419" dirty="0">
                <a:solidFill>
                  <a:schemeClr val="tx1"/>
                </a:solidFill>
              </a:rPr>
              <a:t>Generación de tensiones diplomáticas y económicas que debilitan la estabilidad internacional y fracturan alianzas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FA6AB1D4-06C8-123E-C775-F5CF90B83729}"/>
              </a:ext>
            </a:extLst>
          </p:cNvPr>
          <p:cNvCxnSpPr/>
          <p:nvPr/>
        </p:nvCxnSpPr>
        <p:spPr>
          <a:xfrm>
            <a:off x="563522" y="5102624"/>
            <a:ext cx="0" cy="140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8DA38DF-A7D2-E6CE-4A29-2DE75D9D0E59}"/>
              </a:ext>
            </a:extLst>
          </p:cNvPr>
          <p:cNvSpPr txBox="1"/>
          <p:nvPr/>
        </p:nvSpPr>
        <p:spPr>
          <a:xfrm>
            <a:off x="6592186" y="1935126"/>
            <a:ext cx="5328000" cy="400109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MX" sz="4400" dirty="0"/>
              <a:t>⛔</a:t>
            </a:r>
          </a:p>
          <a:p>
            <a:pPr algn="ctr"/>
            <a:endParaRPr lang="es-MX" dirty="0"/>
          </a:p>
          <a:p>
            <a:pPr algn="ctr"/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IMPACTO DEL MODELO</a:t>
            </a:r>
          </a:p>
          <a:p>
            <a:pPr algn="ctr"/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419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❌ Ruptura de la Diplomacia</a:t>
            </a:r>
          </a:p>
          <a:p>
            <a:pPr algn="just"/>
            <a:endParaRPr lang="es-419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419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📈 Inestabilidad Económica</a:t>
            </a:r>
          </a:p>
          <a:p>
            <a:pPr algn="just"/>
            <a:endParaRPr lang="es-419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419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🛡️ Amenaza a la Soberanía</a:t>
            </a:r>
            <a:endParaRPr lang="es-C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CD536078-CB9B-10E7-D2C4-B52AB9330377}"/>
              </a:ext>
            </a:extLst>
          </p:cNvPr>
          <p:cNvCxnSpPr>
            <a:cxnSpLocks/>
          </p:cNvCxnSpPr>
          <p:nvPr/>
        </p:nvCxnSpPr>
        <p:spPr>
          <a:xfrm>
            <a:off x="6581555" y="1935126"/>
            <a:ext cx="53280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322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E42622-7F74-FA21-F8AE-FBFCE85AE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Política exterior agresiva: Sanciones y unilateralismo</a:t>
            </a: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3DCD6B8-28D8-0C4B-7DCD-9A885AA30963}"/>
              </a:ext>
            </a:extLst>
          </p:cNvPr>
          <p:cNvSpPr/>
          <p:nvPr/>
        </p:nvSpPr>
        <p:spPr>
          <a:xfrm>
            <a:off x="220625" y="1818167"/>
            <a:ext cx="5652000" cy="485908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dirty="0">
                <a:solidFill>
                  <a:schemeClr val="tx1"/>
                </a:solidFill>
              </a:rPr>
              <a:t>🔨</a:t>
            </a:r>
            <a:r>
              <a:rPr lang="es-MX" sz="28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Herramientas</a:t>
            </a:r>
          </a:p>
          <a:p>
            <a:pPr algn="just"/>
            <a:endParaRPr lang="es-MX" sz="28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🚫</a:t>
            </a:r>
            <a:r>
              <a:rPr lang="es-419" sz="1900" b="1" dirty="0">
                <a:solidFill>
                  <a:schemeClr val="tx1"/>
                </a:solidFill>
              </a:rPr>
              <a:t> Sanciones financieras y comerciales: </a:t>
            </a:r>
            <a:r>
              <a:rPr lang="es-419" sz="1900" dirty="0">
                <a:solidFill>
                  <a:schemeClr val="tx1"/>
                </a:solidFill>
              </a:rPr>
              <a:t>Uso coercitivo del poder económico de EE. UU. para imponer agendas políticas.</a:t>
            </a:r>
          </a:p>
          <a:p>
            <a:pPr algn="just"/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⚠️</a:t>
            </a:r>
            <a:r>
              <a:rPr lang="es-419" sz="1900" b="1" dirty="0">
                <a:solidFill>
                  <a:schemeClr val="tx1"/>
                </a:solidFill>
              </a:rPr>
              <a:t> Amenazas y chantaje: </a:t>
            </a:r>
            <a:r>
              <a:rPr lang="es-419" sz="1900" dirty="0">
                <a:solidFill>
                  <a:schemeClr val="tx1"/>
                </a:solidFill>
              </a:rPr>
              <a:t>Diplomacia basada en la presión económica y el miedo en lugar del diálogo.</a:t>
            </a:r>
          </a:p>
          <a:p>
            <a:pPr algn="just"/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💲</a:t>
            </a:r>
            <a:r>
              <a:rPr lang="es-419" sz="1900" b="1" dirty="0">
                <a:solidFill>
                  <a:schemeClr val="tx1"/>
                </a:solidFill>
              </a:rPr>
              <a:t> Guerra Arancelaria: </a:t>
            </a:r>
            <a:r>
              <a:rPr lang="es-419" sz="1900" dirty="0">
                <a:solidFill>
                  <a:schemeClr val="tx1"/>
                </a:solidFill>
              </a:rPr>
              <a:t>Imposición agresiva de tarifas a China, México, Canadá, Rusia, Irán y Colombia.</a:t>
            </a:r>
          </a:p>
          <a:p>
            <a:pPr algn="just"/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✈️</a:t>
            </a:r>
            <a:r>
              <a:rPr lang="es-419" sz="1900" b="1" dirty="0">
                <a:solidFill>
                  <a:schemeClr val="tx1"/>
                </a:solidFill>
              </a:rPr>
              <a:t> Presión a la OTAN: </a:t>
            </a:r>
            <a:r>
              <a:rPr lang="es-419" sz="1900" dirty="0">
                <a:solidFill>
                  <a:schemeClr val="tx1"/>
                </a:solidFill>
              </a:rPr>
              <a:t>Exigencia inflexible de aumentar el gasto militar hasta el 5% del PIB.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O" sz="2000" dirty="0">
              <a:solidFill>
                <a:schemeClr val="tx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B3F3F8A-DA30-8288-DBB1-54D48DF9A90D}"/>
              </a:ext>
            </a:extLst>
          </p:cNvPr>
          <p:cNvSpPr/>
          <p:nvPr/>
        </p:nvSpPr>
        <p:spPr>
          <a:xfrm>
            <a:off x="6301563" y="1818167"/>
            <a:ext cx="5652000" cy="485908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dirty="0">
                <a:solidFill>
                  <a:schemeClr val="tx1"/>
                </a:solidFill>
              </a:rPr>
              <a:t>🌎</a:t>
            </a:r>
            <a:r>
              <a:rPr lang="es-MX" sz="28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Efectos globales</a:t>
            </a:r>
          </a:p>
          <a:p>
            <a:pPr algn="just"/>
            <a:endParaRPr lang="es-MX" sz="28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🤜🏻</a:t>
            </a:r>
            <a:r>
              <a:rPr lang="es-419" sz="1900" b="1" dirty="0">
                <a:solidFill>
                  <a:schemeClr val="tx1"/>
                </a:solidFill>
              </a:rPr>
              <a:t> Socava el multilateralismo: </a:t>
            </a:r>
            <a:r>
              <a:rPr lang="es-419" sz="1900" dirty="0">
                <a:solidFill>
                  <a:schemeClr val="tx1"/>
                </a:solidFill>
              </a:rPr>
              <a:t>Debilitamiento sistemático de tratados internacionales para imponer la conveniencia de Washington.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900" b="1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👪</a:t>
            </a:r>
            <a:r>
              <a:rPr lang="es-419" sz="1900" b="1" dirty="0">
                <a:solidFill>
                  <a:schemeClr val="tx1"/>
                </a:solidFill>
              </a:rPr>
              <a:t> Erosión de confianza: </a:t>
            </a:r>
            <a:r>
              <a:rPr lang="es-419" sz="1900" dirty="0">
                <a:solidFill>
                  <a:schemeClr val="tx1"/>
                </a:solidFill>
              </a:rPr>
              <a:t>Aunque busca cohesión forzada, genera desconfianza profunda entre los socios europeos y aliados tradicionales.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900" b="1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💣</a:t>
            </a:r>
            <a:r>
              <a:rPr lang="es-419" sz="1900" b="1" dirty="0">
                <a:solidFill>
                  <a:schemeClr val="tx1"/>
                </a:solidFill>
              </a:rPr>
              <a:t> Tensiones geopolíticas: </a:t>
            </a:r>
            <a:r>
              <a:rPr lang="es-419" sz="1900" dirty="0">
                <a:solidFill>
                  <a:schemeClr val="tx1"/>
                </a:solidFill>
              </a:rPr>
              <a:t>Aumento significativo de riesgos de fragmentación global y conflictos regionales.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900" b="1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📉</a:t>
            </a:r>
            <a:r>
              <a:rPr lang="es-419" sz="1900" b="1" dirty="0">
                <a:solidFill>
                  <a:schemeClr val="tx1"/>
                </a:solidFill>
              </a:rPr>
              <a:t> Inestabilidad económica: </a:t>
            </a:r>
            <a:r>
              <a:rPr lang="es-419" sz="1900" dirty="0">
                <a:solidFill>
                  <a:schemeClr val="tx1"/>
                </a:solidFill>
              </a:rPr>
              <a:t>Volatilidad en mercados y cadenas de suministro globales.</a:t>
            </a:r>
            <a:endParaRPr lang="es-CO" sz="1900" dirty="0">
              <a:solidFill>
                <a:schemeClr val="tx1"/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1C376C2-C22C-E203-67A7-766AB34FBEF9}"/>
              </a:ext>
            </a:extLst>
          </p:cNvPr>
          <p:cNvCxnSpPr/>
          <p:nvPr/>
        </p:nvCxnSpPr>
        <p:spPr>
          <a:xfrm>
            <a:off x="220625" y="1786268"/>
            <a:ext cx="5652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D9E3A520-FCF8-08F2-CD09-D6EC8DB09764}"/>
              </a:ext>
            </a:extLst>
          </p:cNvPr>
          <p:cNvCxnSpPr/>
          <p:nvPr/>
        </p:nvCxnSpPr>
        <p:spPr>
          <a:xfrm>
            <a:off x="6301563" y="1786268"/>
            <a:ext cx="5652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8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FD7FF-F940-0A9B-7C0A-C921F082F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C20528-5732-790E-59A4-6DAC5D550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Guerra comercial y aranceles</a:t>
            </a: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B4F1C3A-01B2-9ED9-A41A-4E1D28B8E86F}"/>
              </a:ext>
            </a:extLst>
          </p:cNvPr>
          <p:cNvSpPr/>
          <p:nvPr/>
        </p:nvSpPr>
        <p:spPr>
          <a:xfrm>
            <a:off x="701749" y="1935126"/>
            <a:ext cx="5472000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419" b="1" dirty="0">
                <a:solidFill>
                  <a:schemeClr val="tx1"/>
                </a:solidFill>
              </a:rPr>
              <a:t>Ofensiva Comercial:</a:t>
            </a:r>
            <a:r>
              <a:rPr lang="es-419" dirty="0">
                <a:solidFill>
                  <a:schemeClr val="tx1"/>
                </a:solidFill>
              </a:rPr>
              <a:t> Presión contra países con superávit comercial frente a Washington: China, Japón, Unión Europea y Canadá.</a:t>
            </a:r>
            <a:endParaRPr lang="es-CO" sz="1550" dirty="0">
              <a:solidFill>
                <a:schemeClr val="tx1"/>
              </a:solidFill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8E6C5FE-556F-85FC-D3BE-EC31DC2AA44F}"/>
              </a:ext>
            </a:extLst>
          </p:cNvPr>
          <p:cNvCxnSpPr/>
          <p:nvPr/>
        </p:nvCxnSpPr>
        <p:spPr>
          <a:xfrm>
            <a:off x="563522" y="1935126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5F4A95D-A272-BDD2-CBF6-49D911134E3E}"/>
              </a:ext>
            </a:extLst>
          </p:cNvPr>
          <p:cNvSpPr txBox="1"/>
          <p:nvPr/>
        </p:nvSpPr>
        <p:spPr>
          <a:xfrm>
            <a:off x="6581555" y="2178922"/>
            <a:ext cx="5328000" cy="4154984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MX" sz="6000" dirty="0">
                <a:solidFill>
                  <a:srgbClr val="007635"/>
                </a:solidFill>
              </a:rPr>
              <a:t>⚖️</a:t>
            </a:r>
          </a:p>
          <a:p>
            <a:pPr algn="ctr"/>
            <a:r>
              <a:rPr lang="es-MX" sz="3600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Enfoque </a:t>
            </a:r>
            <a:r>
              <a:rPr lang="es-MX" sz="3600" b="1" cap="small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proteccionista</a:t>
            </a:r>
          </a:p>
          <a:p>
            <a:pPr algn="ctr"/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objetivos de presión:</a:t>
            </a:r>
          </a:p>
          <a:p>
            <a:pPr algn="just"/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China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Unión Europea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Japón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Canadá</a:t>
            </a: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02D423DA-28EA-8A88-CC4F-89EA5D801B0E}"/>
              </a:ext>
            </a:extLst>
          </p:cNvPr>
          <p:cNvCxnSpPr>
            <a:cxnSpLocks/>
          </p:cNvCxnSpPr>
          <p:nvPr/>
        </p:nvCxnSpPr>
        <p:spPr>
          <a:xfrm>
            <a:off x="6581555" y="2178922"/>
            <a:ext cx="5328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>
            <a:extLst>
              <a:ext uri="{FF2B5EF4-FFF2-40B4-BE49-F238E27FC236}">
                <a16:creationId xmlns:a16="http://schemas.microsoft.com/office/drawing/2014/main" id="{36DFFD1E-FAE4-188F-E4CC-B34051172515}"/>
              </a:ext>
            </a:extLst>
          </p:cNvPr>
          <p:cNvSpPr/>
          <p:nvPr/>
        </p:nvSpPr>
        <p:spPr>
          <a:xfrm>
            <a:off x="701749" y="3140414"/>
            <a:ext cx="5472000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419" b="1" dirty="0">
                <a:solidFill>
                  <a:schemeClr val="tx1"/>
                </a:solidFill>
              </a:rPr>
              <a:t>Nuevos Aranceles: </a:t>
            </a:r>
            <a:r>
              <a:rPr lang="es-419" dirty="0">
                <a:solidFill>
                  <a:schemeClr val="tx1"/>
                </a:solidFill>
              </a:rPr>
              <a:t>Amenaza con imposiciones generalizadas (ej. 10% a productos chinos) como herramienta de negociación.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1F9E0D4D-EBC9-59B2-11BE-7BC1EFB6A219}"/>
              </a:ext>
            </a:extLst>
          </p:cNvPr>
          <p:cNvCxnSpPr/>
          <p:nvPr/>
        </p:nvCxnSpPr>
        <p:spPr>
          <a:xfrm>
            <a:off x="563522" y="3140414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42AF8324-04E5-DF57-0C0F-47D676457232}"/>
              </a:ext>
            </a:extLst>
          </p:cNvPr>
          <p:cNvSpPr/>
          <p:nvPr/>
        </p:nvSpPr>
        <p:spPr>
          <a:xfrm>
            <a:off x="701749" y="4345702"/>
            <a:ext cx="5472000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419" b="1" dirty="0">
                <a:solidFill>
                  <a:schemeClr val="tx1"/>
                </a:solidFill>
              </a:rPr>
              <a:t>Sectores Afectados: </a:t>
            </a:r>
            <a:r>
              <a:rPr lang="es-419" dirty="0">
                <a:solidFill>
                  <a:schemeClr val="tx1"/>
                </a:solidFill>
              </a:rPr>
              <a:t>Impacto directo en cadenas de suministro de tecnología, productos electrónicos y vehículos.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744D79C5-B82E-7A7F-BE1E-8074AA47584A}"/>
              </a:ext>
            </a:extLst>
          </p:cNvPr>
          <p:cNvCxnSpPr/>
          <p:nvPr/>
        </p:nvCxnSpPr>
        <p:spPr>
          <a:xfrm>
            <a:off x="563522" y="4345702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C5243393-5142-8DF6-8096-122D2116722A}"/>
              </a:ext>
            </a:extLst>
          </p:cNvPr>
          <p:cNvSpPr/>
          <p:nvPr/>
        </p:nvSpPr>
        <p:spPr>
          <a:xfrm>
            <a:off x="701749" y="5550990"/>
            <a:ext cx="5472000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419" b="1" dirty="0">
                <a:solidFill>
                  <a:schemeClr val="tx1"/>
                </a:solidFill>
              </a:rPr>
              <a:t>Objetivo Estratégico: </a:t>
            </a:r>
            <a:r>
              <a:rPr lang="es-419" dirty="0">
                <a:solidFill>
                  <a:schemeClr val="tx1"/>
                </a:solidFill>
              </a:rPr>
              <a:t>Reindustrialización interna de EE. UU. mediante políticas de proteccionismo y desregulación.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B8D5AD03-8A33-28DC-79B6-99211F42BD47}"/>
              </a:ext>
            </a:extLst>
          </p:cNvPr>
          <p:cNvCxnSpPr/>
          <p:nvPr/>
        </p:nvCxnSpPr>
        <p:spPr>
          <a:xfrm>
            <a:off x="563522" y="5550990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51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  <p:bldP spid="3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C984E-732D-E37F-6322-B2FF33D3D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3C58B6-2A37-26C7-C146-DDB14542F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Ruptura con organismos internacionales</a:t>
            </a: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45C3871-18DA-C1A0-82F9-36B5EEC3575F}"/>
              </a:ext>
            </a:extLst>
          </p:cNvPr>
          <p:cNvSpPr/>
          <p:nvPr/>
        </p:nvSpPr>
        <p:spPr>
          <a:xfrm>
            <a:off x="220625" y="1818167"/>
            <a:ext cx="5652000" cy="87186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dirty="0">
                <a:solidFill>
                  <a:schemeClr val="tx1"/>
                </a:solidFill>
              </a:rPr>
              <a:t>🌐</a:t>
            </a:r>
            <a:r>
              <a:rPr lang="es-MX" sz="28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Derechos y salud global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B773072F-CAA8-763A-D09F-D79FF1BC4EE0}"/>
              </a:ext>
            </a:extLst>
          </p:cNvPr>
          <p:cNvCxnSpPr/>
          <p:nvPr/>
        </p:nvCxnSpPr>
        <p:spPr>
          <a:xfrm>
            <a:off x="220625" y="1786268"/>
            <a:ext cx="5652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>
            <a:extLst>
              <a:ext uri="{FF2B5EF4-FFF2-40B4-BE49-F238E27FC236}">
                <a16:creationId xmlns:a16="http://schemas.microsoft.com/office/drawing/2014/main" id="{A6078F65-26DC-5AAB-CD37-CBB48DFD1D6B}"/>
              </a:ext>
            </a:extLst>
          </p:cNvPr>
          <p:cNvSpPr/>
          <p:nvPr/>
        </p:nvSpPr>
        <p:spPr>
          <a:xfrm>
            <a:off x="1233376" y="2955851"/>
            <a:ext cx="4657061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000" b="1" cap="small" dirty="0">
                <a:solidFill>
                  <a:schemeClr val="tx1"/>
                </a:solidFill>
              </a:rPr>
              <a:t>ONU – Consejo de DD. HH.</a:t>
            </a:r>
          </a:p>
          <a:p>
            <a:pPr algn="just"/>
            <a:r>
              <a:rPr lang="es-MX" sz="2000" b="1" cap="small" dirty="0">
                <a:solidFill>
                  <a:srgbClr val="FF0000"/>
                </a:solidFill>
              </a:rPr>
              <a:t>Salida del organismo</a:t>
            </a:r>
          </a:p>
          <a:p>
            <a:pPr algn="just"/>
            <a:r>
              <a:rPr lang="es-419" sz="1550" dirty="0">
                <a:solidFill>
                  <a:schemeClr val="tx1"/>
                </a:solidFill>
              </a:rPr>
              <a:t>Abandono de espacios multilaterales de derechos humanos, debilitando la vigilancia global.</a:t>
            </a:r>
            <a:endParaRPr lang="es-CO" sz="1550" dirty="0">
              <a:solidFill>
                <a:schemeClr val="tx1"/>
              </a:solidFill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5C01D955-92F4-5FE6-B906-7784223271D2}"/>
              </a:ext>
            </a:extLst>
          </p:cNvPr>
          <p:cNvCxnSpPr/>
          <p:nvPr/>
        </p:nvCxnSpPr>
        <p:spPr>
          <a:xfrm>
            <a:off x="280211" y="2955851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0866787-E661-6290-3B9A-F3C2705D770D}"/>
              </a:ext>
            </a:extLst>
          </p:cNvPr>
          <p:cNvSpPr/>
          <p:nvPr/>
        </p:nvSpPr>
        <p:spPr>
          <a:xfrm>
            <a:off x="407582" y="2955851"/>
            <a:ext cx="825794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b="1" cap="small" dirty="0">
                <a:solidFill>
                  <a:schemeClr val="tx1"/>
                </a:solidFill>
              </a:rPr>
              <a:t>🏛️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8494C15-5269-FA31-7FCD-8647D5ADBC68}"/>
              </a:ext>
            </a:extLst>
          </p:cNvPr>
          <p:cNvSpPr/>
          <p:nvPr/>
        </p:nvSpPr>
        <p:spPr>
          <a:xfrm>
            <a:off x="1233376" y="4777563"/>
            <a:ext cx="4657061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000" b="1" cap="small" dirty="0">
                <a:solidFill>
                  <a:schemeClr val="tx1"/>
                </a:solidFill>
              </a:rPr>
              <a:t>OMS – (Organización Mundial de la Salud)</a:t>
            </a:r>
          </a:p>
          <a:p>
            <a:pPr algn="just"/>
            <a:r>
              <a:rPr lang="es-MX" sz="2000" b="1" cap="small" dirty="0">
                <a:solidFill>
                  <a:srgbClr val="FF0000"/>
                </a:solidFill>
              </a:rPr>
              <a:t>Retiro de EE. UU.</a:t>
            </a:r>
          </a:p>
          <a:p>
            <a:pPr algn="just"/>
            <a:r>
              <a:rPr lang="es-419" sz="1550" dirty="0">
                <a:solidFill>
                  <a:schemeClr val="tx1"/>
                </a:solidFill>
              </a:rPr>
              <a:t>Críticas infundadas a la gestión de la pandemia para justificar el aislamiento sanitario.</a:t>
            </a:r>
            <a:endParaRPr lang="es-CO" sz="1550" dirty="0">
              <a:solidFill>
                <a:schemeClr val="tx1"/>
              </a:solidFill>
            </a:endParaRP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EE687980-3F80-B905-5A5E-42CC16C25853}"/>
              </a:ext>
            </a:extLst>
          </p:cNvPr>
          <p:cNvCxnSpPr/>
          <p:nvPr/>
        </p:nvCxnSpPr>
        <p:spPr>
          <a:xfrm>
            <a:off x="280211" y="4777563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00BDC43-38D4-83FF-E91F-62F2D4B44E88}"/>
              </a:ext>
            </a:extLst>
          </p:cNvPr>
          <p:cNvSpPr/>
          <p:nvPr/>
        </p:nvSpPr>
        <p:spPr>
          <a:xfrm>
            <a:off x="407582" y="4777563"/>
            <a:ext cx="825794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b="1" cap="small" dirty="0">
                <a:solidFill>
                  <a:schemeClr val="tx1"/>
                </a:solidFill>
              </a:rPr>
              <a:t>❤️‍🩹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96A2AABD-8B67-1A26-C7C2-D57C20A509AE}"/>
              </a:ext>
            </a:extLst>
          </p:cNvPr>
          <p:cNvSpPr/>
          <p:nvPr/>
        </p:nvSpPr>
        <p:spPr>
          <a:xfrm>
            <a:off x="6319377" y="1818167"/>
            <a:ext cx="5652000" cy="87186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dirty="0">
                <a:solidFill>
                  <a:schemeClr val="tx1"/>
                </a:solidFill>
              </a:rPr>
              <a:t>🤝🏼</a:t>
            </a:r>
            <a:r>
              <a:rPr lang="es-MX" sz="28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Ayuda y cooperación</a:t>
            </a: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2BAB1C7A-6207-4587-1988-604CA8148F8A}"/>
              </a:ext>
            </a:extLst>
          </p:cNvPr>
          <p:cNvCxnSpPr/>
          <p:nvPr/>
        </p:nvCxnSpPr>
        <p:spPr>
          <a:xfrm>
            <a:off x="6319377" y="1786268"/>
            <a:ext cx="5652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19">
            <a:extLst>
              <a:ext uri="{FF2B5EF4-FFF2-40B4-BE49-F238E27FC236}">
                <a16:creationId xmlns:a16="http://schemas.microsoft.com/office/drawing/2014/main" id="{05BE48FA-1A13-F205-CB4C-3ABDDDC5A087}"/>
              </a:ext>
            </a:extLst>
          </p:cNvPr>
          <p:cNvSpPr/>
          <p:nvPr/>
        </p:nvSpPr>
        <p:spPr>
          <a:xfrm>
            <a:off x="7332128" y="2955851"/>
            <a:ext cx="4657061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000" b="1" cap="small" dirty="0">
                <a:solidFill>
                  <a:schemeClr val="tx1"/>
                </a:solidFill>
              </a:rPr>
              <a:t>UNRWA (Refugiados Palestina)</a:t>
            </a:r>
          </a:p>
          <a:p>
            <a:pPr algn="just"/>
            <a:r>
              <a:rPr lang="es-MX" sz="2000" b="1" cap="small" dirty="0">
                <a:solidFill>
                  <a:srgbClr val="FF0000"/>
                </a:solidFill>
              </a:rPr>
              <a:t>Suspensión de Ayuda</a:t>
            </a:r>
          </a:p>
          <a:p>
            <a:pPr algn="just"/>
            <a:r>
              <a:rPr lang="es-419" sz="1550" dirty="0">
                <a:solidFill>
                  <a:schemeClr val="tx1"/>
                </a:solidFill>
              </a:rPr>
              <a:t>Corte drástico de financiamiento humanitario, afectando a millones de refugiados palestinos.</a:t>
            </a:r>
            <a:endParaRPr lang="es-CO" sz="1550" dirty="0">
              <a:solidFill>
                <a:schemeClr val="tx1"/>
              </a:solidFill>
            </a:endParaRP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477E3498-8C45-888D-B927-D98810520EA9}"/>
              </a:ext>
            </a:extLst>
          </p:cNvPr>
          <p:cNvCxnSpPr/>
          <p:nvPr/>
        </p:nvCxnSpPr>
        <p:spPr>
          <a:xfrm>
            <a:off x="6378963" y="2955851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79A2112D-80C3-3ACB-57D5-EB3F18BD34CF}"/>
              </a:ext>
            </a:extLst>
          </p:cNvPr>
          <p:cNvSpPr/>
          <p:nvPr/>
        </p:nvSpPr>
        <p:spPr>
          <a:xfrm>
            <a:off x="6506334" y="2955851"/>
            <a:ext cx="825794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b="1" cap="small" dirty="0">
                <a:solidFill>
                  <a:schemeClr val="tx1"/>
                </a:solidFill>
              </a:rPr>
              <a:t>⛺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52E22985-69C2-0DF1-D7C5-5FAE637A034C}"/>
              </a:ext>
            </a:extLst>
          </p:cNvPr>
          <p:cNvSpPr/>
          <p:nvPr/>
        </p:nvSpPr>
        <p:spPr>
          <a:xfrm>
            <a:off x="7332128" y="4777563"/>
            <a:ext cx="4657061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000" b="1" cap="small" dirty="0" err="1">
                <a:solidFill>
                  <a:schemeClr val="tx1"/>
                </a:solidFill>
              </a:rPr>
              <a:t>Usaid</a:t>
            </a:r>
            <a:endParaRPr lang="es-MX" sz="2000" b="1" cap="small" dirty="0">
              <a:solidFill>
                <a:schemeClr val="tx1"/>
              </a:solidFill>
            </a:endParaRPr>
          </a:p>
          <a:p>
            <a:pPr algn="just"/>
            <a:r>
              <a:rPr lang="es-MX" sz="2000" b="1" cap="small" dirty="0">
                <a:solidFill>
                  <a:srgbClr val="FF0000"/>
                </a:solidFill>
              </a:rPr>
              <a:t>Cierre de Programas</a:t>
            </a:r>
          </a:p>
          <a:p>
            <a:pPr algn="just"/>
            <a:r>
              <a:rPr lang="es-419" sz="1550" dirty="0">
                <a:solidFill>
                  <a:schemeClr val="tx1"/>
                </a:solidFill>
              </a:rPr>
              <a:t>Desmantelamiento de iniciativas de cooperación internacional y desarrollo en diversas regiones.</a:t>
            </a:r>
            <a:endParaRPr lang="es-CO" sz="1550" dirty="0">
              <a:solidFill>
                <a:schemeClr val="tx1"/>
              </a:solidFill>
            </a:endParaRPr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DDF2BE53-C2E0-01DC-398E-9B7AAF625D18}"/>
              </a:ext>
            </a:extLst>
          </p:cNvPr>
          <p:cNvCxnSpPr/>
          <p:nvPr/>
        </p:nvCxnSpPr>
        <p:spPr>
          <a:xfrm>
            <a:off x="6378963" y="4777563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75278E8-6B9B-ED43-C878-182B80A2B4FF}"/>
              </a:ext>
            </a:extLst>
          </p:cNvPr>
          <p:cNvSpPr/>
          <p:nvPr/>
        </p:nvSpPr>
        <p:spPr>
          <a:xfrm>
            <a:off x="6506334" y="4777563"/>
            <a:ext cx="825794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b="1" cap="small" dirty="0">
                <a:solidFill>
                  <a:schemeClr val="tx1"/>
                </a:solidFill>
              </a:rPr>
              <a:t>💵</a:t>
            </a:r>
          </a:p>
        </p:txBody>
      </p:sp>
    </p:spTree>
    <p:extLst>
      <p:ext uri="{BB962C8B-B14F-4D97-AF65-F5344CB8AC3E}">
        <p14:creationId xmlns:p14="http://schemas.microsoft.com/office/powerpoint/2010/main" val="356114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14" grpId="0"/>
      <p:bldP spid="15" grpId="0"/>
      <p:bldP spid="17" grpId="0"/>
      <p:bldP spid="18" grpId="0" animBg="1"/>
      <p:bldP spid="20" grpId="0"/>
      <p:bldP spid="22" grpId="0"/>
      <p:bldP spid="23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46934-697F-964A-A975-504713A50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02A49-56E8-0942-AF49-FF88D29EA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Confrontación: EE . UU. vs. </a:t>
            </a:r>
            <a:r>
              <a:rPr lang="es-MX" dirty="0" err="1"/>
              <a:t>Brics</a:t>
            </a: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304BA1C-956E-BB69-F1E0-6BC2B6956D98}"/>
              </a:ext>
            </a:extLst>
          </p:cNvPr>
          <p:cNvSpPr/>
          <p:nvPr/>
        </p:nvSpPr>
        <p:spPr>
          <a:xfrm>
            <a:off x="220625" y="1818167"/>
            <a:ext cx="5652000" cy="485908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dirty="0">
                <a:solidFill>
                  <a:schemeClr val="tx1"/>
                </a:solidFill>
              </a:rPr>
              <a:t>🛡️</a:t>
            </a:r>
            <a:r>
              <a:rPr lang="es-MX" sz="28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Ofensiva EE. UU.</a:t>
            </a:r>
          </a:p>
          <a:p>
            <a:pPr algn="just"/>
            <a:endParaRPr lang="es-MX" sz="28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🔒 </a:t>
            </a:r>
            <a:r>
              <a:rPr lang="es-419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Proteccionismo extremo: </a:t>
            </a:r>
            <a:r>
              <a:rPr lang="es-419" sz="1900" dirty="0">
                <a:solidFill>
                  <a:schemeClr val="tx1"/>
                </a:solidFill>
              </a:rPr>
              <a:t>Refuerzo de medidas proteccionistas y aplicación de sanciones comerciales unilaterales para frenar competidores.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💯</a:t>
            </a:r>
            <a:r>
              <a:rPr lang="es-419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Amenaza Arancelaria: </a:t>
            </a:r>
            <a:r>
              <a:rPr lang="es-419" sz="1900" dirty="0">
                <a:solidFill>
                  <a:schemeClr val="tx1"/>
                </a:solidFill>
              </a:rPr>
              <a:t>Advertencia de imponer aranceles del 100% a los países que intenten abandonar el dólar.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💸</a:t>
            </a:r>
            <a:r>
              <a:rPr lang="es-419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Presión Financiera: </a:t>
            </a:r>
            <a:r>
              <a:rPr lang="es-419" sz="1900" dirty="0">
                <a:solidFill>
                  <a:schemeClr val="tx1"/>
                </a:solidFill>
              </a:rPr>
              <a:t>Coerción sobre economías emergentes para mantener la hegemonía del sistema financiero occidental.</a:t>
            </a:r>
            <a:endParaRPr lang="es-CO" sz="2000" dirty="0">
              <a:solidFill>
                <a:schemeClr val="tx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F53BE80-70E9-5225-57AE-C19D7303622B}"/>
              </a:ext>
            </a:extLst>
          </p:cNvPr>
          <p:cNvSpPr/>
          <p:nvPr/>
        </p:nvSpPr>
        <p:spPr>
          <a:xfrm>
            <a:off x="6301563" y="1786268"/>
            <a:ext cx="5652000" cy="485908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dirty="0">
                <a:solidFill>
                  <a:schemeClr val="tx1"/>
                </a:solidFill>
              </a:rPr>
              <a:t>⏬</a:t>
            </a:r>
            <a:r>
              <a:rPr lang="es-MX" sz="28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Respuesta del </a:t>
            </a:r>
            <a:r>
              <a:rPr lang="es-MX" sz="2800" b="1" cap="small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Brics</a:t>
            </a:r>
            <a:endParaRPr lang="es-MX" sz="2800" b="1" cap="small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➕</a:t>
            </a:r>
            <a:r>
              <a:rPr lang="es-419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Ampliación del Bloque: </a:t>
            </a:r>
            <a:r>
              <a:rPr lang="es-419" sz="1900" dirty="0">
                <a:solidFill>
                  <a:schemeClr val="tx1"/>
                </a:solidFill>
              </a:rPr>
              <a:t>Incorporación estratégica de nuevos miembros clave como Egipto, Etiopía y Emiratos Árabes Unidos.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💴</a:t>
            </a:r>
            <a:r>
              <a:rPr lang="es-419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Desdolarización: </a:t>
            </a:r>
            <a:r>
              <a:rPr lang="es-419" sz="1900" dirty="0">
                <a:solidFill>
                  <a:schemeClr val="tx1"/>
                </a:solidFill>
              </a:rPr>
              <a:t>Política activa para reducir la dependencia del dólar y del sistema financiero dominado por EE. UU.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9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900" dirty="0">
                <a:solidFill>
                  <a:schemeClr val="tx1"/>
                </a:solidFill>
              </a:rPr>
              <a:t>📶</a:t>
            </a:r>
            <a:r>
              <a:rPr lang="es-419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Autonomía Financiera: </a:t>
            </a:r>
            <a:r>
              <a:rPr lang="es-419" sz="1900" dirty="0">
                <a:solidFill>
                  <a:schemeClr val="tx1"/>
                </a:solidFill>
              </a:rPr>
              <a:t>Desarrollo de sistemas de pago propios y creación de una arquitectura financiera alternativa al modelo occidental.</a:t>
            </a:r>
            <a:endParaRPr lang="es-CO" sz="1900" dirty="0">
              <a:solidFill>
                <a:schemeClr val="tx1"/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751153A-386B-BC85-52FC-4A4D4C1BB4FE}"/>
              </a:ext>
            </a:extLst>
          </p:cNvPr>
          <p:cNvCxnSpPr/>
          <p:nvPr/>
        </p:nvCxnSpPr>
        <p:spPr>
          <a:xfrm>
            <a:off x="220625" y="1786268"/>
            <a:ext cx="5652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3A29AB95-301F-C0FB-8EF5-8FA0A35AE0F6}"/>
              </a:ext>
            </a:extLst>
          </p:cNvPr>
          <p:cNvCxnSpPr/>
          <p:nvPr/>
        </p:nvCxnSpPr>
        <p:spPr>
          <a:xfrm>
            <a:off x="6301563" y="1786268"/>
            <a:ext cx="5652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24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AF82E2-6636-434C-57B5-5D43F6B2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s-419" sz="3600" dirty="0"/>
              <a:t>POLÍTICA ENERGÉTICA: EXPANSIÓN DE HIDROCARBUROS</a:t>
            </a:r>
            <a:endParaRPr lang="es-CO" sz="44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5C2F3EC-69CD-BC8D-611D-3632DB118175}"/>
              </a:ext>
            </a:extLst>
          </p:cNvPr>
          <p:cNvSpPr txBox="1"/>
          <p:nvPr/>
        </p:nvSpPr>
        <p:spPr>
          <a:xfrm>
            <a:off x="2126512" y="1701209"/>
            <a:ext cx="7931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Negacionismo Climático y Giro Pro-Industria Fósil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5D921E52-7BE6-E965-C030-BD5C4D6A6F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2727282"/>
              </p:ext>
            </p:extLst>
          </p:nvPr>
        </p:nvGraphicFramePr>
        <p:xfrm>
          <a:off x="180753" y="2162873"/>
          <a:ext cx="11724167" cy="3855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637DCC01-E548-213B-F54A-C8137E3EBF60}"/>
              </a:ext>
            </a:extLst>
          </p:cNvPr>
          <p:cNvSpPr txBox="1"/>
          <p:nvPr/>
        </p:nvSpPr>
        <p:spPr>
          <a:xfrm>
            <a:off x="1565645" y="2844223"/>
            <a:ext cx="6246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3200" dirty="0"/>
              <a:t>⚒️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EAFA217-E9E1-8AC8-4156-BE887FC63F17}"/>
              </a:ext>
            </a:extLst>
          </p:cNvPr>
          <p:cNvSpPr txBox="1"/>
          <p:nvPr/>
        </p:nvSpPr>
        <p:spPr>
          <a:xfrm>
            <a:off x="4362007" y="2844224"/>
            <a:ext cx="6246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3200" dirty="0"/>
              <a:t>🛢️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ABBFE02-29CD-0670-7B05-1094D3B8A280}"/>
              </a:ext>
            </a:extLst>
          </p:cNvPr>
          <p:cNvSpPr txBox="1"/>
          <p:nvPr/>
        </p:nvSpPr>
        <p:spPr>
          <a:xfrm>
            <a:off x="7158369" y="2844224"/>
            <a:ext cx="6246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3200" dirty="0"/>
              <a:t>⛽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B425AB7-C038-DAD2-5CD3-D06A315EB24E}"/>
              </a:ext>
            </a:extLst>
          </p:cNvPr>
          <p:cNvSpPr txBox="1"/>
          <p:nvPr/>
        </p:nvSpPr>
        <p:spPr>
          <a:xfrm>
            <a:off x="9954731" y="2844225"/>
            <a:ext cx="6246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3200" dirty="0"/>
              <a:t>🏭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97F1A018-3E0D-8945-25DF-B02E9169CA21}"/>
              </a:ext>
            </a:extLst>
          </p:cNvPr>
          <p:cNvSpPr/>
          <p:nvPr/>
        </p:nvSpPr>
        <p:spPr>
          <a:xfrm>
            <a:off x="1406512" y="4938029"/>
            <a:ext cx="720000" cy="720000"/>
          </a:xfrm>
          <a:prstGeom prst="ellipse">
            <a:avLst/>
          </a:prstGeom>
          <a:noFill/>
          <a:ln w="76200">
            <a:solidFill>
              <a:srgbClr val="0076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s-CO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BA4E5C8C-ECDB-648A-82A9-C187A97DA86E}"/>
              </a:ext>
            </a:extLst>
          </p:cNvPr>
          <p:cNvSpPr/>
          <p:nvPr/>
        </p:nvSpPr>
        <p:spPr>
          <a:xfrm>
            <a:off x="4298212" y="4938029"/>
            <a:ext cx="720000" cy="720000"/>
          </a:xfrm>
          <a:prstGeom prst="ellipse">
            <a:avLst/>
          </a:prstGeom>
          <a:noFill/>
          <a:ln w="76200">
            <a:solidFill>
              <a:srgbClr val="0076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s-CO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F97859DC-7579-118B-438D-7A61D5828ADC}"/>
              </a:ext>
            </a:extLst>
          </p:cNvPr>
          <p:cNvSpPr/>
          <p:nvPr/>
        </p:nvSpPr>
        <p:spPr>
          <a:xfrm>
            <a:off x="7189912" y="4938029"/>
            <a:ext cx="720000" cy="720000"/>
          </a:xfrm>
          <a:prstGeom prst="ellipse">
            <a:avLst/>
          </a:prstGeom>
          <a:noFill/>
          <a:ln w="76200">
            <a:solidFill>
              <a:srgbClr val="0076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s-CO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E4C969C1-111A-8C5A-FDCF-2A049A0ABCE5}"/>
              </a:ext>
            </a:extLst>
          </p:cNvPr>
          <p:cNvSpPr/>
          <p:nvPr/>
        </p:nvSpPr>
        <p:spPr>
          <a:xfrm>
            <a:off x="10081612" y="4938029"/>
            <a:ext cx="720000" cy="720000"/>
          </a:xfrm>
          <a:prstGeom prst="ellipse">
            <a:avLst/>
          </a:prstGeom>
          <a:noFill/>
          <a:ln w="76200">
            <a:solidFill>
              <a:srgbClr val="0076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s-CO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F4D9FAD6-F94E-7213-23DF-BA53DAA008E3}"/>
              </a:ext>
            </a:extLst>
          </p:cNvPr>
          <p:cNvSpPr/>
          <p:nvPr/>
        </p:nvSpPr>
        <p:spPr>
          <a:xfrm>
            <a:off x="2589028" y="6018028"/>
            <a:ext cx="7006856" cy="461665"/>
          </a:xfrm>
          <a:prstGeom prst="roundRect">
            <a:avLst/>
          </a:prstGeom>
          <a:solidFill>
            <a:srgbClr val="007635"/>
          </a:solidFill>
          <a:ln w="28575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es-MX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Consecuencia: </a:t>
            </a:r>
            <a:r>
              <a:rPr lang="es-MX" dirty="0"/>
              <a:t>Retroceso global en la lucha contra el cambio climático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729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E60D87-9BA2-4903-90F4-E332D2F4E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C9E60D87-9BA2-4903-90F4-E332D2F4E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C9E60D87-9BA2-4903-90F4-E332D2F4E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E1DD07-A181-4115-98A5-57A3E48CE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6AE1DD07-A181-4115-98A5-57A3E48CE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6AE1DD07-A181-4115-98A5-57A3E48CE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7841B35-6817-4C2A-8D29-394B91394D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graphicEl>
                                              <a:dgm id="{37841B35-6817-4C2A-8D29-394B91394D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graphicEl>
                                              <a:dgm id="{37841B35-6817-4C2A-8D29-394B91394D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FCB5FD-BA85-4E9A-969A-6E1BADA737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graphicEl>
                                              <a:dgm id="{30FCB5FD-BA85-4E9A-969A-6E1BADA737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graphicEl>
                                              <a:dgm id="{30FCB5FD-BA85-4E9A-969A-6E1BADA737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  <p:bldP spid="7" grpId="0"/>
      <p:bldP spid="9" grpId="0"/>
      <p:bldP spid="11" grpId="0"/>
      <p:bldP spid="13" grpId="0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BFA39-2473-67EB-30C5-9DA1C0A99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20370-D517-FD7C-D0E2-F2C5238B7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Política migratoria y sus efectos</a:t>
            </a: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8C710F9-FAB2-4BB4-5CF9-0B4E3786535D}"/>
              </a:ext>
            </a:extLst>
          </p:cNvPr>
          <p:cNvSpPr/>
          <p:nvPr/>
        </p:nvSpPr>
        <p:spPr>
          <a:xfrm>
            <a:off x="701749" y="1935126"/>
            <a:ext cx="5472000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419" b="1" dirty="0">
                <a:solidFill>
                  <a:schemeClr val="tx1"/>
                </a:solidFill>
              </a:rPr>
              <a:t>Militarización Fronteriza: </a:t>
            </a:r>
            <a:r>
              <a:rPr lang="es-419" dirty="0">
                <a:solidFill>
                  <a:schemeClr val="tx1"/>
                </a:solidFill>
              </a:rPr>
              <a:t>Declaración de emergencia en la frontera con México y refuerzo masivo de la seguridad militar para impedir el paso.</a:t>
            </a:r>
            <a:endParaRPr lang="es-CO" sz="1550" dirty="0">
              <a:solidFill>
                <a:schemeClr val="tx1"/>
              </a:solidFill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E8CF2AF-D307-98B3-9B54-6D829B10C374}"/>
              </a:ext>
            </a:extLst>
          </p:cNvPr>
          <p:cNvCxnSpPr/>
          <p:nvPr/>
        </p:nvCxnSpPr>
        <p:spPr>
          <a:xfrm>
            <a:off x="563522" y="1935126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02BD6FE-33BE-7E4B-A274-88A9DA66D85F}"/>
              </a:ext>
            </a:extLst>
          </p:cNvPr>
          <p:cNvSpPr txBox="1"/>
          <p:nvPr/>
        </p:nvSpPr>
        <p:spPr>
          <a:xfrm>
            <a:off x="6581555" y="2178922"/>
            <a:ext cx="5328000" cy="4278094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MX" sz="4400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📉</a:t>
            </a:r>
          </a:p>
          <a:p>
            <a:pPr algn="ctr"/>
            <a:r>
              <a:rPr lang="es-MX" sz="3600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Golpe a la economía</a:t>
            </a:r>
          </a:p>
          <a:p>
            <a:pPr algn="ctr"/>
            <a:r>
              <a:rPr lang="es-419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política agresiva amenaza el flujo de divisas vitales para las familias colombianas.</a:t>
            </a:r>
          </a:p>
          <a:p>
            <a:pPr algn="ctr"/>
            <a:endParaRPr lang="es-419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419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419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419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61227AC9-8789-97C3-B852-E40A4CCE4753}"/>
              </a:ext>
            </a:extLst>
          </p:cNvPr>
          <p:cNvCxnSpPr>
            <a:cxnSpLocks/>
          </p:cNvCxnSpPr>
          <p:nvPr/>
        </p:nvCxnSpPr>
        <p:spPr>
          <a:xfrm>
            <a:off x="6581555" y="2178922"/>
            <a:ext cx="53280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>
            <a:extLst>
              <a:ext uri="{FF2B5EF4-FFF2-40B4-BE49-F238E27FC236}">
                <a16:creationId xmlns:a16="http://schemas.microsoft.com/office/drawing/2014/main" id="{B179A718-8F69-C562-6BD3-2E7B5F6E181E}"/>
              </a:ext>
            </a:extLst>
          </p:cNvPr>
          <p:cNvSpPr/>
          <p:nvPr/>
        </p:nvSpPr>
        <p:spPr>
          <a:xfrm>
            <a:off x="701749" y="3140414"/>
            <a:ext cx="5472000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419" b="1" dirty="0">
                <a:solidFill>
                  <a:schemeClr val="tx1"/>
                </a:solidFill>
              </a:rPr>
              <a:t>Deportaciones Masivas: </a:t>
            </a:r>
            <a:r>
              <a:rPr lang="es-419" dirty="0">
                <a:solidFill>
                  <a:schemeClr val="tx1"/>
                </a:solidFill>
              </a:rPr>
              <a:t>Suspensión de programas de admisión de refugiados e incremento drástico de deportaciones hacia América Latina.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A609DC0A-8926-7BB1-9F3C-EE2EDAC7DC31}"/>
              </a:ext>
            </a:extLst>
          </p:cNvPr>
          <p:cNvCxnSpPr/>
          <p:nvPr/>
        </p:nvCxnSpPr>
        <p:spPr>
          <a:xfrm>
            <a:off x="563522" y="3140414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C4123ED9-D15B-B20A-3AFF-A6BF4BC77408}"/>
              </a:ext>
            </a:extLst>
          </p:cNvPr>
          <p:cNvSpPr/>
          <p:nvPr/>
        </p:nvSpPr>
        <p:spPr>
          <a:xfrm>
            <a:off x="701749" y="4345702"/>
            <a:ext cx="5472000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419" b="1" dirty="0">
                <a:solidFill>
                  <a:schemeClr val="tx1"/>
                </a:solidFill>
              </a:rPr>
              <a:t>Presión y Chantaje: </a:t>
            </a:r>
            <a:r>
              <a:rPr lang="es-419" dirty="0">
                <a:solidFill>
                  <a:schemeClr val="tx1"/>
                </a:solidFill>
              </a:rPr>
              <a:t>Uso de aranceles comerciales como mecanismo de presión para obligar a los países a recibir deportados sin condiciones.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6F6D3B90-284D-D5BB-D6C5-83D4F0F7C968}"/>
              </a:ext>
            </a:extLst>
          </p:cNvPr>
          <p:cNvCxnSpPr/>
          <p:nvPr/>
        </p:nvCxnSpPr>
        <p:spPr>
          <a:xfrm>
            <a:off x="563522" y="4345702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046E239-ADD1-4B8D-69B2-8FF11DED2195}"/>
              </a:ext>
            </a:extLst>
          </p:cNvPr>
          <p:cNvSpPr/>
          <p:nvPr/>
        </p:nvSpPr>
        <p:spPr>
          <a:xfrm>
            <a:off x="701749" y="5550990"/>
            <a:ext cx="5472000" cy="1116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419" b="1" dirty="0">
                <a:solidFill>
                  <a:schemeClr val="tx1"/>
                </a:solidFill>
              </a:rPr>
              <a:t>Eliminación de Protección: </a:t>
            </a:r>
            <a:r>
              <a:rPr lang="es-419" dirty="0">
                <a:solidFill>
                  <a:schemeClr val="tx1"/>
                </a:solidFill>
              </a:rPr>
              <a:t>Fin del estatus de protección temporal para migrantes, dejándolos en vulnerabilidad legal.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81FB40C6-FCF2-780A-AF00-B561C31360E8}"/>
              </a:ext>
            </a:extLst>
          </p:cNvPr>
          <p:cNvCxnSpPr/>
          <p:nvPr/>
        </p:nvCxnSpPr>
        <p:spPr>
          <a:xfrm>
            <a:off x="563522" y="5550990"/>
            <a:ext cx="0" cy="1116000"/>
          </a:xfrm>
          <a:prstGeom prst="line">
            <a:avLst/>
          </a:prstGeom>
          <a:ln w="5715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06A0CFE-F9E2-7592-52BB-338AA7B40AC2}"/>
              </a:ext>
            </a:extLst>
          </p:cNvPr>
          <p:cNvSpPr/>
          <p:nvPr/>
        </p:nvSpPr>
        <p:spPr>
          <a:xfrm>
            <a:off x="6836735" y="4679078"/>
            <a:ext cx="4933507" cy="80807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USD $10 – 13 MM</a:t>
            </a:r>
          </a:p>
          <a:p>
            <a:pPr algn="ctr"/>
            <a:r>
              <a:rPr lang="es-CO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Riesgo en Remesas (2024-2025)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B70F70D5-187E-6D31-81B0-518F37504EB4}"/>
              </a:ext>
            </a:extLst>
          </p:cNvPr>
          <p:cNvSpPr/>
          <p:nvPr/>
        </p:nvSpPr>
        <p:spPr>
          <a:xfrm>
            <a:off x="6836734" y="5812033"/>
            <a:ext cx="4933507" cy="451295"/>
          </a:xfrm>
          <a:prstGeom prst="roundRect">
            <a:avLst/>
          </a:prstGeom>
          <a:solidFill>
            <a:srgbClr val="FFCDC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⚠️ Impacto social directo</a:t>
            </a:r>
            <a:endParaRPr lang="es-CO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168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  <p:bldP spid="3" grpId="0"/>
      <p:bldP spid="15" grpId="0"/>
      <p:bldP spid="17" grpId="0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3D5CA-3366-DE40-27EC-FFE8F0733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95A1E8-CF06-D855-51CD-F0F0CAFC5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Sanciones y presiones para América Latina</a:t>
            </a: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EA01985-F617-C242-1206-5DC04D058E56}"/>
              </a:ext>
            </a:extLst>
          </p:cNvPr>
          <p:cNvSpPr/>
          <p:nvPr/>
        </p:nvSpPr>
        <p:spPr>
          <a:xfrm>
            <a:off x="287079" y="1802219"/>
            <a:ext cx="3600000" cy="485908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Cuba</a:t>
            </a:r>
          </a:p>
          <a:p>
            <a:pPr algn="just"/>
            <a:endParaRPr lang="es-MX" sz="28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</a:rPr>
              <a:t>Reincorporación arbitraria a la lista de países </a:t>
            </a:r>
            <a:r>
              <a:rPr lang="es-419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patrocinadores del terrorismo.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</a:rPr>
              <a:t>Bloqueo a la solidaridad internacional, impidiendo el acceso a </a:t>
            </a:r>
            <a:r>
              <a:rPr lang="es-419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petróleo</a:t>
            </a:r>
            <a:r>
              <a:rPr lang="es-419" dirty="0">
                <a:solidFill>
                  <a:schemeClr val="tx1"/>
                </a:solidFill>
              </a:rPr>
              <a:t> y suministros básicos.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</a:rPr>
              <a:t>Asfixia económica diseñada para provocar el colapso social.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B9B2F812-823D-C3D2-57FD-5B90FFF5854D}"/>
              </a:ext>
            </a:extLst>
          </p:cNvPr>
          <p:cNvCxnSpPr>
            <a:cxnSpLocks/>
          </p:cNvCxnSpPr>
          <p:nvPr/>
        </p:nvCxnSpPr>
        <p:spPr>
          <a:xfrm>
            <a:off x="287079" y="1802219"/>
            <a:ext cx="3600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lipse 4">
            <a:extLst>
              <a:ext uri="{FF2B5EF4-FFF2-40B4-BE49-F238E27FC236}">
                <a16:creationId xmlns:a16="http://schemas.microsoft.com/office/drawing/2014/main" id="{8C8C24B6-1074-2D42-066E-34B9869D2931}"/>
              </a:ext>
            </a:extLst>
          </p:cNvPr>
          <p:cNvSpPr/>
          <p:nvPr/>
        </p:nvSpPr>
        <p:spPr>
          <a:xfrm>
            <a:off x="287078" y="2254101"/>
            <a:ext cx="648000" cy="648000"/>
          </a:xfrm>
          <a:prstGeom prst="ellipse">
            <a:avLst/>
          </a:prstGeom>
          <a:noFill/>
          <a:ln w="57150">
            <a:solidFill>
              <a:srgbClr val="0076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</a:t>
            </a:r>
            <a:endParaRPr lang="es-CO" sz="2000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1085BF5-150D-E9BC-D51A-5DCBF58DDCDE}"/>
              </a:ext>
            </a:extLst>
          </p:cNvPr>
          <p:cNvSpPr/>
          <p:nvPr/>
        </p:nvSpPr>
        <p:spPr>
          <a:xfrm>
            <a:off x="361507" y="6241312"/>
            <a:ext cx="3444949" cy="340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cap="small" dirty="0">
                <a:solidFill>
                  <a:srgbClr val="007635"/>
                </a:solidFill>
              </a:rPr>
              <a:t>🎯</a:t>
            </a:r>
            <a:r>
              <a:rPr lang="es-MX" sz="1400" b="1" cap="small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Objetivo: </a:t>
            </a:r>
            <a:r>
              <a:rPr lang="es-MX" sz="1400" dirty="0">
                <a:solidFill>
                  <a:srgbClr val="007635"/>
                </a:solidFill>
              </a:rPr>
              <a:t>Caída del Régimen</a:t>
            </a:r>
            <a:endParaRPr lang="es-CO" sz="1400" dirty="0">
              <a:solidFill>
                <a:srgbClr val="007635"/>
              </a:solidFill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91AC477A-AF4B-B70C-8CAF-E5B64AAA4F79}"/>
              </a:ext>
            </a:extLst>
          </p:cNvPr>
          <p:cNvSpPr/>
          <p:nvPr/>
        </p:nvSpPr>
        <p:spPr>
          <a:xfrm>
            <a:off x="4296000" y="1802219"/>
            <a:ext cx="3600000" cy="485908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Venezuela </a:t>
            </a:r>
          </a:p>
          <a:p>
            <a:pPr algn="just"/>
            <a:endParaRPr lang="es-MX" sz="28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750">
                <a:solidFill>
                  <a:schemeClr val="tx1"/>
                </a:solidFill>
              </a:rPr>
              <a:t>Invasión </a:t>
            </a:r>
            <a:r>
              <a:rPr lang="es-419" sz="1750" dirty="0">
                <a:solidFill>
                  <a:schemeClr val="tx1"/>
                </a:solidFill>
              </a:rPr>
              <a:t>violenta, extracción del presidente Nicolas Maduro. 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75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750" dirty="0">
                <a:solidFill>
                  <a:schemeClr val="tx1"/>
                </a:solidFill>
              </a:rPr>
              <a:t>Saqueo sistemático de recursos naturales estratégicos: </a:t>
            </a:r>
            <a:r>
              <a:rPr lang="es-419" sz="17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petróleo y oro</a:t>
            </a:r>
            <a:r>
              <a:rPr lang="es-419" sz="175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sz="175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sz="1750" dirty="0">
                <a:solidFill>
                  <a:schemeClr val="tx1"/>
                </a:solidFill>
              </a:rPr>
              <a:t>Permisos exclusivos a </a:t>
            </a:r>
            <a:r>
              <a:rPr lang="es-419" sz="175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Chevron</a:t>
            </a:r>
            <a:r>
              <a:rPr lang="es-419" sz="1750" dirty="0">
                <a:solidFill>
                  <a:schemeClr val="tx1"/>
                </a:solidFill>
              </a:rPr>
              <a:t> y empresas norteamericanas mientras se mantiene el bloqueo.</a:t>
            </a:r>
            <a:endParaRPr lang="es-CO" sz="1750" dirty="0">
              <a:solidFill>
                <a:schemeClr val="tx1"/>
              </a:solidFill>
            </a:endParaRP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1C03B52B-23E4-7DDB-5BE5-64AE395C9F76}"/>
              </a:ext>
            </a:extLst>
          </p:cNvPr>
          <p:cNvCxnSpPr>
            <a:cxnSpLocks/>
          </p:cNvCxnSpPr>
          <p:nvPr/>
        </p:nvCxnSpPr>
        <p:spPr>
          <a:xfrm>
            <a:off x="4296000" y="1802219"/>
            <a:ext cx="3600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ipse 26">
            <a:extLst>
              <a:ext uri="{FF2B5EF4-FFF2-40B4-BE49-F238E27FC236}">
                <a16:creationId xmlns:a16="http://schemas.microsoft.com/office/drawing/2014/main" id="{FEF9F735-93F5-45C9-1CD3-AB14CD223384}"/>
              </a:ext>
            </a:extLst>
          </p:cNvPr>
          <p:cNvSpPr/>
          <p:nvPr/>
        </p:nvSpPr>
        <p:spPr>
          <a:xfrm>
            <a:off x="4295999" y="2254101"/>
            <a:ext cx="648000" cy="648000"/>
          </a:xfrm>
          <a:prstGeom prst="ellipse">
            <a:avLst/>
          </a:prstGeom>
          <a:noFill/>
          <a:ln w="57150">
            <a:solidFill>
              <a:srgbClr val="0076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</a:t>
            </a:r>
            <a:endParaRPr lang="es-CO" sz="2000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76C868FF-C59E-A2A8-CAFE-C00A2973DDF6}"/>
              </a:ext>
            </a:extLst>
          </p:cNvPr>
          <p:cNvSpPr/>
          <p:nvPr/>
        </p:nvSpPr>
        <p:spPr>
          <a:xfrm>
            <a:off x="4370428" y="6241312"/>
            <a:ext cx="3444949" cy="340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cap="small" dirty="0">
                <a:solidFill>
                  <a:srgbClr val="007635"/>
                </a:solidFill>
              </a:rPr>
              <a:t>👁️</a:t>
            </a:r>
            <a:r>
              <a:rPr lang="es-MX" sz="1400" b="1" cap="small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Mirada</a:t>
            </a:r>
            <a:r>
              <a:rPr lang="es-MX" sz="1400" cap="small" dirty="0">
                <a:solidFill>
                  <a:srgbClr val="007635"/>
                </a:solidFill>
              </a:rPr>
              <a:t> </a:t>
            </a:r>
            <a:r>
              <a:rPr lang="es-MX" sz="1400" dirty="0">
                <a:solidFill>
                  <a:srgbClr val="007635"/>
                </a:solidFill>
              </a:rPr>
              <a:t>puesta en el Esequibo</a:t>
            </a:r>
            <a:endParaRPr lang="es-CO" sz="1400" dirty="0">
              <a:solidFill>
                <a:srgbClr val="007635"/>
              </a:solidFill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35AE461D-16CF-2A34-7532-96EF2ADC1D30}"/>
              </a:ext>
            </a:extLst>
          </p:cNvPr>
          <p:cNvSpPr/>
          <p:nvPr/>
        </p:nvSpPr>
        <p:spPr>
          <a:xfrm>
            <a:off x="8304922" y="1802219"/>
            <a:ext cx="3600000" cy="485908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b="1" cap="sm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Colombia</a:t>
            </a:r>
          </a:p>
          <a:p>
            <a:pPr algn="just"/>
            <a:endParaRPr lang="es-MX" sz="28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</a:rPr>
              <a:t>Obligada a modificar su </a:t>
            </a:r>
            <a:r>
              <a:rPr lang="es-419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 migratoria</a:t>
            </a:r>
            <a:r>
              <a:rPr lang="es-419" dirty="0">
                <a:solidFill>
                  <a:schemeClr val="tx1"/>
                </a:solidFill>
              </a:rPr>
              <a:t> bajo amenaza de alza de aranceles.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</a:rPr>
              <a:t>Inclusión del Presidente y su familia en listas de observación; </a:t>
            </a:r>
            <a:r>
              <a:rPr lang="es-419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irrespeto a la dignidad nacional</a:t>
            </a:r>
            <a:r>
              <a:rPr lang="es-419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419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</a:rPr>
              <a:t>Amenaza de invasión terrestre bajo pretexto de lucha contra </a:t>
            </a:r>
            <a:r>
              <a:rPr lang="es-419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narcotráfico y terrorismo</a:t>
            </a:r>
            <a:r>
              <a:rPr lang="es-419" dirty="0">
                <a:solidFill>
                  <a:schemeClr val="tx1"/>
                </a:solidFill>
              </a:rPr>
              <a:t>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9E46193F-6E74-75E6-79F7-EAE61499EA2B}"/>
              </a:ext>
            </a:extLst>
          </p:cNvPr>
          <p:cNvCxnSpPr>
            <a:cxnSpLocks/>
          </p:cNvCxnSpPr>
          <p:nvPr/>
        </p:nvCxnSpPr>
        <p:spPr>
          <a:xfrm>
            <a:off x="8304922" y="1802219"/>
            <a:ext cx="3600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ipse 30">
            <a:extLst>
              <a:ext uri="{FF2B5EF4-FFF2-40B4-BE49-F238E27FC236}">
                <a16:creationId xmlns:a16="http://schemas.microsoft.com/office/drawing/2014/main" id="{467E4493-8114-5801-5194-AF1274A0EAD9}"/>
              </a:ext>
            </a:extLst>
          </p:cNvPr>
          <p:cNvSpPr/>
          <p:nvPr/>
        </p:nvSpPr>
        <p:spPr>
          <a:xfrm>
            <a:off x="8304921" y="2254101"/>
            <a:ext cx="648000" cy="648000"/>
          </a:xfrm>
          <a:prstGeom prst="ellipse">
            <a:avLst/>
          </a:prstGeom>
          <a:noFill/>
          <a:ln w="57150">
            <a:solidFill>
              <a:srgbClr val="0076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</a:t>
            </a:r>
            <a:endParaRPr lang="es-CO" sz="2000" b="1" dirty="0">
              <a:solidFill>
                <a:srgbClr val="00763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6AD8E0F9-A225-1D16-DBAD-5FC2B31B98E3}"/>
              </a:ext>
            </a:extLst>
          </p:cNvPr>
          <p:cNvSpPr/>
          <p:nvPr/>
        </p:nvSpPr>
        <p:spPr>
          <a:xfrm>
            <a:off x="8379350" y="6241312"/>
            <a:ext cx="3444949" cy="340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cap="small" dirty="0">
                <a:solidFill>
                  <a:srgbClr val="007635"/>
                </a:solidFill>
              </a:rPr>
              <a:t>🚨</a:t>
            </a:r>
            <a:r>
              <a:rPr lang="es-MX" sz="1400" b="1" cap="small" dirty="0">
                <a:solidFill>
                  <a:srgbClr val="0076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Presión </a:t>
            </a:r>
            <a:r>
              <a:rPr lang="es-MX" sz="1400" dirty="0">
                <a:solidFill>
                  <a:srgbClr val="007635"/>
                </a:solidFill>
              </a:rPr>
              <a:t>militar en el Caribe</a:t>
            </a:r>
            <a:endParaRPr lang="es-CO" sz="1400" dirty="0">
              <a:solidFill>
                <a:srgbClr val="0076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32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25" grpId="0" animBg="1"/>
      <p:bldP spid="27" grpId="0" animBg="1"/>
      <p:bldP spid="28" grpId="0" animBg="1"/>
      <p:bldP spid="29" grpId="0" animBg="1"/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1382</Words>
  <Application>Microsoft Office PowerPoint</Application>
  <PresentationFormat>Panorámica</PresentationFormat>
  <Paragraphs>192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Wingdings</vt:lpstr>
      <vt:lpstr>Tema de Office</vt:lpstr>
      <vt:lpstr>Presentación de PowerPoint</vt:lpstr>
      <vt:lpstr>Excepcionalísimo estadounidense: El “derecho” a dominar</vt:lpstr>
      <vt:lpstr>Política exterior agresiva: Sanciones y unilateralismo</vt:lpstr>
      <vt:lpstr>Guerra comercial y aranceles</vt:lpstr>
      <vt:lpstr>Ruptura con organismos internacionales</vt:lpstr>
      <vt:lpstr>Confrontación: EE . UU. vs. Brics</vt:lpstr>
      <vt:lpstr>POLÍTICA ENERGÉTICA: EXPANSIÓN DE HIDROCARBUROS</vt:lpstr>
      <vt:lpstr>Política migratoria y sus efectos</vt:lpstr>
      <vt:lpstr>Sanciones y presiones para América Latina</vt:lpstr>
      <vt:lpstr>Colombia: Soberanía y profundización del cambio</vt:lpstr>
      <vt:lpstr>Oposición vs. Gobierno del cambio</vt:lpstr>
      <vt:lpstr>Conclusiones y llamados a la acción</vt:lpstr>
      <vt:lpstr>¡Muchas 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Andrés Álvarez Arenas</dc:creator>
  <cp:lastModifiedBy>CARLOS FERNANDO ESCOBAR VASQUEZ</cp:lastModifiedBy>
  <cp:revision>4</cp:revision>
  <dcterms:created xsi:type="dcterms:W3CDTF">2026-03-15T16:55:46Z</dcterms:created>
  <dcterms:modified xsi:type="dcterms:W3CDTF">2026-03-20T22:30:40Z</dcterms:modified>
</cp:coreProperties>
</file>