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Open Sans" panose="020B0606030504020204" pitchFamily="34" charset="0"/>
      <p:regular r:id="rId13"/>
      <p:bold r:id="rId14"/>
    </p:embeddedFont>
    <p:embeddedFont>
      <p:font typeface="Trebuchet MS" panose="020B0603020202020204" pitchFamily="34" charset="0"/>
      <p:regular r:id="rId15"/>
      <p:bold r:id="rId16"/>
      <p:italic r:id="rId17"/>
      <p:boldItalic r:id="rId18"/>
    </p:embeddedFont>
    <p:embeddedFont>
      <p:font typeface="Wingdings 3" panose="05040102010807070707" pitchFamily="18" charset="2"/>
      <p:regular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3334E3-B6F8-4793-BCC1-14A75D0C5E55}" v="6" dt="2026-03-19T19:51:24.5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 silva" userId="3ef734535806b570" providerId="LiveId" clId="{306C1C81-2FDD-4E2D-879C-C7C26B9596F4}"/>
    <pc:docChg chg="undo custSel modSld modMainMaster">
      <pc:chgData name="flor silva" userId="3ef734535806b570" providerId="LiveId" clId="{306C1C81-2FDD-4E2D-879C-C7C26B9596F4}" dt="2026-03-19T20:13:52.337" v="876" actId="1076"/>
      <pc:docMkLst>
        <pc:docMk/>
      </pc:docMkLst>
      <pc:sldChg chg="addSp delSp modSp mod">
        <pc:chgData name="flor silva" userId="3ef734535806b570" providerId="LiveId" clId="{306C1C81-2FDD-4E2D-879C-C7C26B9596F4}" dt="2026-03-19T18:28:51.053" v="67" actId="20577"/>
        <pc:sldMkLst>
          <pc:docMk/>
          <pc:sldMk cId="0" sldId="256"/>
        </pc:sldMkLst>
        <pc:spChg chg="mod">
          <ac:chgData name="flor silva" userId="3ef734535806b570" providerId="LiveId" clId="{306C1C81-2FDD-4E2D-879C-C7C26B9596F4}" dt="2026-03-19T18:28:51.053" v="67" actId="20577"/>
          <ac:spMkLst>
            <pc:docMk/>
            <pc:sldMk cId="0" sldId="256"/>
            <ac:spMk id="3" creationId="{00000000-0000-0000-0000-000000000000}"/>
          </ac:spMkLst>
        </pc:spChg>
        <pc:spChg chg="mod">
          <ac:chgData name="flor silva" userId="3ef734535806b570" providerId="LiveId" clId="{306C1C81-2FDD-4E2D-879C-C7C26B9596F4}" dt="2026-03-19T18:28:04.010" v="63" actId="14100"/>
          <ac:spMkLst>
            <pc:docMk/>
            <pc:sldMk cId="0" sldId="256"/>
            <ac:spMk id="4" creationId="{00000000-0000-0000-0000-000000000000}"/>
          </ac:spMkLst>
        </pc:spChg>
        <pc:picChg chg="add mod">
          <ac:chgData name="flor silva" userId="3ef734535806b570" providerId="LiveId" clId="{306C1C81-2FDD-4E2D-879C-C7C26B9596F4}" dt="2026-03-15T01:42:06.919" v="3" actId="14100"/>
          <ac:picMkLst>
            <pc:docMk/>
            <pc:sldMk cId="0" sldId="256"/>
            <ac:picMk id="6" creationId="{734EBD38-C2C0-33B6-37D2-772B8AA6E3EC}"/>
          </ac:picMkLst>
        </pc:picChg>
      </pc:sldChg>
      <pc:sldChg chg="modSp mod">
        <pc:chgData name="flor silva" userId="3ef734535806b570" providerId="LiveId" clId="{306C1C81-2FDD-4E2D-879C-C7C26B9596F4}" dt="2026-03-19T18:40:40.697" v="152" actId="255"/>
        <pc:sldMkLst>
          <pc:docMk/>
          <pc:sldMk cId="0" sldId="257"/>
        </pc:sldMkLst>
        <pc:spChg chg="mod">
          <ac:chgData name="flor silva" userId="3ef734535806b570" providerId="LiveId" clId="{306C1C81-2FDD-4E2D-879C-C7C26B9596F4}" dt="2026-03-19T18:28:26.292" v="64" actId="2711"/>
          <ac:spMkLst>
            <pc:docMk/>
            <pc:sldMk cId="0" sldId="257"/>
            <ac:spMk id="2" creationId="{00000000-0000-0000-0000-000000000000}"/>
          </ac:spMkLst>
        </pc:spChg>
        <pc:spChg chg="mod">
          <ac:chgData name="flor silva" userId="3ef734535806b570" providerId="LiveId" clId="{306C1C81-2FDD-4E2D-879C-C7C26B9596F4}" dt="2026-03-19T18:26:26.148" v="59" actId="1076"/>
          <ac:spMkLst>
            <pc:docMk/>
            <pc:sldMk cId="0" sldId="257"/>
            <ac:spMk id="3" creationId="{00000000-0000-0000-0000-000000000000}"/>
          </ac:spMkLst>
        </pc:spChg>
        <pc:spChg chg="mod">
          <ac:chgData name="flor silva" userId="3ef734535806b570" providerId="LiveId" clId="{306C1C81-2FDD-4E2D-879C-C7C26B9596F4}" dt="2026-03-19T18:26:38.120" v="61" actId="14100"/>
          <ac:spMkLst>
            <pc:docMk/>
            <pc:sldMk cId="0" sldId="257"/>
            <ac:spMk id="4" creationId="{00000000-0000-0000-0000-000000000000}"/>
          </ac:spMkLst>
        </pc:spChg>
        <pc:spChg chg="mod">
          <ac:chgData name="flor silva" userId="3ef734535806b570" providerId="LiveId" clId="{306C1C81-2FDD-4E2D-879C-C7C26B9596F4}" dt="2026-03-19T18:40:25.281" v="150" actId="1076"/>
          <ac:spMkLst>
            <pc:docMk/>
            <pc:sldMk cId="0" sldId="257"/>
            <ac:spMk id="6" creationId="{00000000-0000-0000-0000-000000000000}"/>
          </ac:spMkLst>
        </pc:spChg>
        <pc:spChg chg="mod">
          <ac:chgData name="flor silva" userId="3ef734535806b570" providerId="LiveId" clId="{306C1C81-2FDD-4E2D-879C-C7C26B9596F4}" dt="2026-03-19T18:40:40.697" v="152" actId="255"/>
          <ac:spMkLst>
            <pc:docMk/>
            <pc:sldMk cId="0" sldId="257"/>
            <ac:spMk id="7" creationId="{00000000-0000-0000-0000-000000000000}"/>
          </ac:spMkLst>
        </pc:spChg>
        <pc:spChg chg="mod">
          <ac:chgData name="flor silva" userId="3ef734535806b570" providerId="LiveId" clId="{306C1C81-2FDD-4E2D-879C-C7C26B9596F4}" dt="2026-03-19T18:37:39.150" v="100" actId="1076"/>
          <ac:spMkLst>
            <pc:docMk/>
            <pc:sldMk cId="0" sldId="257"/>
            <ac:spMk id="8" creationId="{00000000-0000-0000-0000-000000000000}"/>
          </ac:spMkLst>
        </pc:spChg>
        <pc:spChg chg="mod">
          <ac:chgData name="flor silva" userId="3ef734535806b570" providerId="LiveId" clId="{306C1C81-2FDD-4E2D-879C-C7C26B9596F4}" dt="2026-03-19T18:37:57.532" v="102" actId="255"/>
          <ac:spMkLst>
            <pc:docMk/>
            <pc:sldMk cId="0" sldId="257"/>
            <ac:spMk id="11" creationId="{00000000-0000-0000-0000-000000000000}"/>
          </ac:spMkLst>
        </pc:spChg>
        <pc:spChg chg="mod">
          <ac:chgData name="flor silva" userId="3ef734535806b570" providerId="LiveId" clId="{306C1C81-2FDD-4E2D-879C-C7C26B9596F4}" dt="2026-03-19T18:39:45.259" v="142" actId="1076"/>
          <ac:spMkLst>
            <pc:docMk/>
            <pc:sldMk cId="0" sldId="257"/>
            <ac:spMk id="12" creationId="{00000000-0000-0000-0000-000000000000}"/>
          </ac:spMkLst>
        </pc:spChg>
        <pc:spChg chg="mod">
          <ac:chgData name="flor silva" userId="3ef734535806b570" providerId="LiveId" clId="{306C1C81-2FDD-4E2D-879C-C7C26B9596F4}" dt="2026-03-19T18:36:37.955" v="91" actId="1076"/>
          <ac:spMkLst>
            <pc:docMk/>
            <pc:sldMk cId="0" sldId="257"/>
            <ac:spMk id="13" creationId="{00000000-0000-0000-0000-000000000000}"/>
          </ac:spMkLst>
        </pc:spChg>
        <pc:spChg chg="mod">
          <ac:chgData name="flor silva" userId="3ef734535806b570" providerId="LiveId" clId="{306C1C81-2FDD-4E2D-879C-C7C26B9596F4}" dt="2026-03-19T18:36:50.484" v="92" actId="1076"/>
          <ac:spMkLst>
            <pc:docMk/>
            <pc:sldMk cId="0" sldId="257"/>
            <ac:spMk id="16" creationId="{00000000-0000-0000-0000-000000000000}"/>
          </ac:spMkLst>
        </pc:spChg>
        <pc:spChg chg="mod">
          <ac:chgData name="flor silva" userId="3ef734535806b570" providerId="LiveId" clId="{306C1C81-2FDD-4E2D-879C-C7C26B9596F4}" dt="2026-03-19T18:39:52.936" v="143" actId="1076"/>
          <ac:spMkLst>
            <pc:docMk/>
            <pc:sldMk cId="0" sldId="257"/>
            <ac:spMk id="17" creationId="{00000000-0000-0000-0000-000000000000}"/>
          </ac:spMkLst>
        </pc:spChg>
        <pc:spChg chg="mod">
          <ac:chgData name="flor silva" userId="3ef734535806b570" providerId="LiveId" clId="{306C1C81-2FDD-4E2D-879C-C7C26B9596F4}" dt="2026-03-19T18:28:26.292" v="64" actId="2711"/>
          <ac:spMkLst>
            <pc:docMk/>
            <pc:sldMk cId="0" sldId="257"/>
            <ac:spMk id="18" creationId="{00000000-0000-0000-0000-000000000000}"/>
          </ac:spMkLst>
        </pc:spChg>
      </pc:sldChg>
      <pc:sldChg chg="addSp delSp modSp mod">
        <pc:chgData name="flor silva" userId="3ef734535806b570" providerId="LiveId" clId="{306C1C81-2FDD-4E2D-879C-C7C26B9596F4}" dt="2026-03-19T19:30:31.754" v="356" actId="1076"/>
        <pc:sldMkLst>
          <pc:docMk/>
          <pc:sldMk cId="0" sldId="258"/>
        </pc:sldMkLst>
        <pc:spChg chg="mod">
          <ac:chgData name="flor silva" userId="3ef734535806b570" providerId="LiveId" clId="{306C1C81-2FDD-4E2D-879C-C7C26B9596F4}" dt="2026-03-19T19:10:44.196" v="325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flor silva" userId="3ef734535806b570" providerId="LiveId" clId="{306C1C81-2FDD-4E2D-879C-C7C26B9596F4}" dt="2026-03-19T19:30:16.208" v="353" actId="1076"/>
          <ac:spMkLst>
            <pc:docMk/>
            <pc:sldMk cId="0" sldId="258"/>
            <ac:spMk id="4" creationId="{00000000-0000-0000-0000-000000000000}"/>
          </ac:spMkLst>
        </pc:spChg>
        <pc:spChg chg="mod">
          <ac:chgData name="flor silva" userId="3ef734535806b570" providerId="LiveId" clId="{306C1C81-2FDD-4E2D-879C-C7C26B9596F4}" dt="2026-03-19T19:30:31.754" v="356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flor silva" userId="3ef734535806b570" providerId="LiveId" clId="{306C1C81-2FDD-4E2D-879C-C7C26B9596F4}" dt="2026-03-19T19:13:29.301" v="351" actId="1076"/>
          <ac:spMkLst>
            <pc:docMk/>
            <pc:sldMk cId="0" sldId="258"/>
            <ac:spMk id="6" creationId="{00000000-0000-0000-0000-000000000000}"/>
          </ac:spMkLst>
        </pc:spChg>
        <pc:spChg chg="mod">
          <ac:chgData name="flor silva" userId="3ef734535806b570" providerId="LiveId" clId="{306C1C81-2FDD-4E2D-879C-C7C26B9596F4}" dt="2026-03-19T19:13:15.722" v="348" actId="1076"/>
          <ac:spMkLst>
            <pc:docMk/>
            <pc:sldMk cId="0" sldId="258"/>
            <ac:spMk id="7" creationId="{00000000-0000-0000-0000-000000000000}"/>
          </ac:spMkLst>
        </pc:spChg>
        <pc:spChg chg="mod">
          <ac:chgData name="flor silva" userId="3ef734535806b570" providerId="LiveId" clId="{306C1C81-2FDD-4E2D-879C-C7C26B9596F4}" dt="2026-03-19T19:30:20.519" v="354" actId="1076"/>
          <ac:spMkLst>
            <pc:docMk/>
            <pc:sldMk cId="0" sldId="258"/>
            <ac:spMk id="8" creationId="{00000000-0000-0000-0000-000000000000}"/>
          </ac:spMkLst>
        </pc:spChg>
        <pc:spChg chg="del mod">
          <ac:chgData name="flor silva" userId="3ef734535806b570" providerId="LiveId" clId="{306C1C81-2FDD-4E2D-879C-C7C26B9596F4}" dt="2026-03-19T18:53:05.073" v="227" actId="478"/>
          <ac:spMkLst>
            <pc:docMk/>
            <pc:sldMk cId="0" sldId="258"/>
            <ac:spMk id="9" creationId="{00000000-0000-0000-0000-000000000000}"/>
          </ac:spMkLst>
        </pc:spChg>
        <pc:spChg chg="mod">
          <ac:chgData name="flor silva" userId="3ef734535806b570" providerId="LiveId" clId="{306C1C81-2FDD-4E2D-879C-C7C26B9596F4}" dt="2026-03-19T19:12:32.838" v="342" actId="1076"/>
          <ac:spMkLst>
            <pc:docMk/>
            <pc:sldMk cId="0" sldId="258"/>
            <ac:spMk id="10" creationId="{00000000-0000-0000-0000-000000000000}"/>
          </ac:spMkLst>
        </pc:spChg>
        <pc:spChg chg="mod">
          <ac:chgData name="flor silva" userId="3ef734535806b570" providerId="LiveId" clId="{306C1C81-2FDD-4E2D-879C-C7C26B9596F4}" dt="2026-03-19T19:12:27.686" v="341" actId="1076"/>
          <ac:spMkLst>
            <pc:docMk/>
            <pc:sldMk cId="0" sldId="258"/>
            <ac:spMk id="11" creationId="{00000000-0000-0000-0000-000000000000}"/>
          </ac:spMkLst>
        </pc:spChg>
        <pc:spChg chg="mod">
          <ac:chgData name="flor silva" userId="3ef734535806b570" providerId="LiveId" clId="{306C1C81-2FDD-4E2D-879C-C7C26B9596F4}" dt="2026-03-19T19:11:56.496" v="334" actId="1076"/>
          <ac:spMkLst>
            <pc:docMk/>
            <pc:sldMk cId="0" sldId="258"/>
            <ac:spMk id="12" creationId="{00000000-0000-0000-0000-000000000000}"/>
          </ac:spMkLst>
        </pc:spChg>
        <pc:spChg chg="del mod">
          <ac:chgData name="flor silva" userId="3ef734535806b570" providerId="LiveId" clId="{306C1C81-2FDD-4E2D-879C-C7C26B9596F4}" dt="2026-03-19T18:55:27.595" v="240" actId="478"/>
          <ac:spMkLst>
            <pc:docMk/>
            <pc:sldMk cId="0" sldId="258"/>
            <ac:spMk id="13" creationId="{00000000-0000-0000-0000-000000000000}"/>
          </ac:spMkLst>
        </pc:spChg>
        <pc:spChg chg="mod">
          <ac:chgData name="flor silva" userId="3ef734535806b570" providerId="LiveId" clId="{306C1C81-2FDD-4E2D-879C-C7C26B9596F4}" dt="2026-03-19T19:11:26.474" v="330" actId="1076"/>
          <ac:spMkLst>
            <pc:docMk/>
            <pc:sldMk cId="0" sldId="258"/>
            <ac:spMk id="14" creationId="{00000000-0000-0000-0000-000000000000}"/>
          </ac:spMkLst>
        </pc:spChg>
        <pc:spChg chg="mod">
          <ac:chgData name="flor silva" userId="3ef734535806b570" providerId="LiveId" clId="{306C1C81-2FDD-4E2D-879C-C7C26B9596F4}" dt="2026-03-19T19:11:33.686" v="331" actId="1076"/>
          <ac:spMkLst>
            <pc:docMk/>
            <pc:sldMk cId="0" sldId="258"/>
            <ac:spMk id="15" creationId="{00000000-0000-0000-0000-000000000000}"/>
          </ac:spMkLst>
        </pc:spChg>
        <pc:spChg chg="mod">
          <ac:chgData name="flor silva" userId="3ef734535806b570" providerId="LiveId" clId="{306C1C81-2FDD-4E2D-879C-C7C26B9596F4}" dt="2026-03-19T19:10:39.351" v="324" actId="1076"/>
          <ac:spMkLst>
            <pc:docMk/>
            <pc:sldMk cId="0" sldId="258"/>
            <ac:spMk id="16" creationId="{00000000-0000-0000-0000-000000000000}"/>
          </ac:spMkLst>
        </pc:spChg>
        <pc:spChg chg="del mod">
          <ac:chgData name="flor silva" userId="3ef734535806b570" providerId="LiveId" clId="{306C1C81-2FDD-4E2D-879C-C7C26B9596F4}" dt="2026-03-19T19:02:11.224" v="268" actId="478"/>
          <ac:spMkLst>
            <pc:docMk/>
            <pc:sldMk cId="0" sldId="258"/>
            <ac:spMk id="17" creationId="{00000000-0000-0000-0000-000000000000}"/>
          </ac:spMkLst>
        </pc:spChg>
        <pc:spChg chg="mod">
          <ac:chgData name="flor silva" userId="3ef734535806b570" providerId="LiveId" clId="{306C1C81-2FDD-4E2D-879C-C7C26B9596F4}" dt="2026-03-19T19:10:50.857" v="326" actId="1076"/>
          <ac:spMkLst>
            <pc:docMk/>
            <pc:sldMk cId="0" sldId="258"/>
            <ac:spMk id="18" creationId="{00000000-0000-0000-0000-000000000000}"/>
          </ac:spMkLst>
        </pc:spChg>
        <pc:spChg chg="mod">
          <ac:chgData name="flor silva" userId="3ef734535806b570" providerId="LiveId" clId="{306C1C81-2FDD-4E2D-879C-C7C26B9596F4}" dt="2026-03-19T19:11:13.648" v="328" actId="1076"/>
          <ac:spMkLst>
            <pc:docMk/>
            <pc:sldMk cId="0" sldId="258"/>
            <ac:spMk id="19" creationId="{00000000-0000-0000-0000-000000000000}"/>
          </ac:spMkLst>
        </pc:spChg>
        <pc:spChg chg="add mod">
          <ac:chgData name="flor silva" userId="3ef734535806b570" providerId="LiveId" clId="{306C1C81-2FDD-4E2D-879C-C7C26B9596F4}" dt="2026-03-19T19:30:26.174" v="355" actId="1076"/>
          <ac:spMkLst>
            <pc:docMk/>
            <pc:sldMk cId="0" sldId="258"/>
            <ac:spMk id="20" creationId="{3571448C-99FB-5617-F863-5A2FC7EC05C0}"/>
          </ac:spMkLst>
        </pc:spChg>
        <pc:spChg chg="add mod">
          <ac:chgData name="flor silva" userId="3ef734535806b570" providerId="LiveId" clId="{306C1C81-2FDD-4E2D-879C-C7C26B9596F4}" dt="2026-03-19T19:12:00.602" v="335" actId="1076"/>
          <ac:spMkLst>
            <pc:docMk/>
            <pc:sldMk cId="0" sldId="258"/>
            <ac:spMk id="21" creationId="{3677A375-A72D-5A2A-0F2B-F7F4C06D39A6}"/>
          </ac:spMkLst>
        </pc:spChg>
        <pc:spChg chg="add mod">
          <ac:chgData name="flor silva" userId="3ef734535806b570" providerId="LiveId" clId="{306C1C81-2FDD-4E2D-879C-C7C26B9596F4}" dt="2026-03-19T19:11:06.574" v="327" actId="1076"/>
          <ac:spMkLst>
            <pc:docMk/>
            <pc:sldMk cId="0" sldId="258"/>
            <ac:spMk id="22" creationId="{91D785C5-9474-B322-60E8-05F43EF13CFB}"/>
          </ac:spMkLst>
        </pc:spChg>
        <pc:picChg chg="mod">
          <ac:chgData name="flor silva" userId="3ef734535806b570" providerId="LiveId" clId="{306C1C81-2FDD-4E2D-879C-C7C26B9596F4}" dt="2026-03-19T19:12:11.318" v="338" actId="1076"/>
          <ac:picMkLst>
            <pc:docMk/>
            <pc:sldMk cId="0" sldId="258"/>
            <ac:picMk id="3" creationId="{00000000-0000-0000-0000-000000000000}"/>
          </ac:picMkLst>
        </pc:picChg>
      </pc:sldChg>
      <pc:sldChg chg="delSp modSp mod">
        <pc:chgData name="flor silva" userId="3ef734535806b570" providerId="LiveId" clId="{306C1C81-2FDD-4E2D-879C-C7C26B9596F4}" dt="2026-03-19T19:38:24.483" v="419" actId="6549"/>
        <pc:sldMkLst>
          <pc:docMk/>
          <pc:sldMk cId="0" sldId="259"/>
        </pc:sldMkLst>
        <pc:spChg chg="mod">
          <ac:chgData name="flor silva" userId="3ef734535806b570" providerId="LiveId" clId="{306C1C81-2FDD-4E2D-879C-C7C26B9596F4}" dt="2026-03-19T19:31:08.578" v="359" actId="2711"/>
          <ac:spMkLst>
            <pc:docMk/>
            <pc:sldMk cId="0" sldId="259"/>
            <ac:spMk id="3" creationId="{00000000-0000-0000-0000-000000000000}"/>
          </ac:spMkLst>
        </pc:spChg>
        <pc:spChg chg="del mod">
          <ac:chgData name="flor silva" userId="3ef734535806b570" providerId="LiveId" clId="{306C1C81-2FDD-4E2D-879C-C7C26B9596F4}" dt="2026-03-19T19:31:59.545" v="366" actId="478"/>
          <ac:spMkLst>
            <pc:docMk/>
            <pc:sldMk cId="0" sldId="259"/>
            <ac:spMk id="4" creationId="{00000000-0000-0000-0000-000000000000}"/>
          </ac:spMkLst>
        </pc:spChg>
        <pc:spChg chg="mod">
          <ac:chgData name="flor silva" userId="3ef734535806b570" providerId="LiveId" clId="{306C1C81-2FDD-4E2D-879C-C7C26B9596F4}" dt="2026-03-19T19:32:21.063" v="369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flor silva" userId="3ef734535806b570" providerId="LiveId" clId="{306C1C81-2FDD-4E2D-879C-C7C26B9596F4}" dt="2026-03-19T19:32:16.259" v="368" actId="20577"/>
          <ac:spMkLst>
            <pc:docMk/>
            <pc:sldMk cId="0" sldId="259"/>
            <ac:spMk id="6" creationId="{00000000-0000-0000-0000-000000000000}"/>
          </ac:spMkLst>
        </pc:spChg>
        <pc:spChg chg="mod">
          <ac:chgData name="flor silva" userId="3ef734535806b570" providerId="LiveId" clId="{306C1C81-2FDD-4E2D-879C-C7C26B9596F4}" dt="2026-03-19T19:33:08.986" v="374" actId="2710"/>
          <ac:spMkLst>
            <pc:docMk/>
            <pc:sldMk cId="0" sldId="259"/>
            <ac:spMk id="7" creationId="{00000000-0000-0000-0000-000000000000}"/>
          </ac:spMkLst>
        </pc:spChg>
        <pc:spChg chg="del">
          <ac:chgData name="flor silva" userId="3ef734535806b570" providerId="LiveId" clId="{306C1C81-2FDD-4E2D-879C-C7C26B9596F4}" dt="2026-03-19T19:33:15.169" v="375" actId="478"/>
          <ac:spMkLst>
            <pc:docMk/>
            <pc:sldMk cId="0" sldId="259"/>
            <ac:spMk id="8" creationId="{00000000-0000-0000-0000-000000000000}"/>
          </ac:spMkLst>
        </pc:spChg>
        <pc:spChg chg="mod">
          <ac:chgData name="flor silva" userId="3ef734535806b570" providerId="LiveId" clId="{306C1C81-2FDD-4E2D-879C-C7C26B9596F4}" dt="2026-03-19T19:33:43.769" v="380" actId="255"/>
          <ac:spMkLst>
            <pc:docMk/>
            <pc:sldMk cId="0" sldId="259"/>
            <ac:spMk id="10" creationId="{00000000-0000-0000-0000-000000000000}"/>
          </ac:spMkLst>
        </pc:spChg>
        <pc:spChg chg="mod">
          <ac:chgData name="flor silva" userId="3ef734535806b570" providerId="LiveId" clId="{306C1C81-2FDD-4E2D-879C-C7C26B9596F4}" dt="2026-03-19T19:35:37.639" v="385" actId="1076"/>
          <ac:spMkLst>
            <pc:docMk/>
            <pc:sldMk cId="0" sldId="259"/>
            <ac:spMk id="11" creationId="{00000000-0000-0000-0000-000000000000}"/>
          </ac:spMkLst>
        </pc:spChg>
        <pc:spChg chg="del mod">
          <ac:chgData name="flor silva" userId="3ef734535806b570" providerId="LiveId" clId="{306C1C81-2FDD-4E2D-879C-C7C26B9596F4}" dt="2026-03-19T19:35:58.772" v="390" actId="478"/>
          <ac:spMkLst>
            <pc:docMk/>
            <pc:sldMk cId="0" sldId="259"/>
            <ac:spMk id="12" creationId="{00000000-0000-0000-0000-000000000000}"/>
          </ac:spMkLst>
        </pc:spChg>
        <pc:spChg chg="mod">
          <ac:chgData name="flor silva" userId="3ef734535806b570" providerId="LiveId" clId="{306C1C81-2FDD-4E2D-879C-C7C26B9596F4}" dt="2026-03-19T19:35:51.391" v="387" actId="1076"/>
          <ac:spMkLst>
            <pc:docMk/>
            <pc:sldMk cId="0" sldId="259"/>
            <ac:spMk id="13" creationId="{00000000-0000-0000-0000-000000000000}"/>
          </ac:spMkLst>
        </pc:spChg>
        <pc:spChg chg="mod">
          <ac:chgData name="flor silva" userId="3ef734535806b570" providerId="LiveId" clId="{306C1C81-2FDD-4E2D-879C-C7C26B9596F4}" dt="2026-03-19T19:36:14.806" v="392" actId="255"/>
          <ac:spMkLst>
            <pc:docMk/>
            <pc:sldMk cId="0" sldId="259"/>
            <ac:spMk id="14" creationId="{00000000-0000-0000-0000-000000000000}"/>
          </ac:spMkLst>
        </pc:spChg>
        <pc:spChg chg="mod">
          <ac:chgData name="flor silva" userId="3ef734535806b570" providerId="LiveId" clId="{306C1C81-2FDD-4E2D-879C-C7C26B9596F4}" dt="2026-03-19T19:38:24.483" v="419" actId="6549"/>
          <ac:spMkLst>
            <pc:docMk/>
            <pc:sldMk cId="0" sldId="259"/>
            <ac:spMk id="15" creationId="{00000000-0000-0000-0000-000000000000}"/>
          </ac:spMkLst>
        </pc:spChg>
        <pc:spChg chg="mod">
          <ac:chgData name="flor silva" userId="3ef734535806b570" providerId="LiveId" clId="{306C1C81-2FDD-4E2D-879C-C7C26B9596F4}" dt="2026-03-19T19:38:11.680" v="415" actId="20577"/>
          <ac:spMkLst>
            <pc:docMk/>
            <pc:sldMk cId="0" sldId="259"/>
            <ac:spMk id="16" creationId="{00000000-0000-0000-0000-000000000000}"/>
          </ac:spMkLst>
        </pc:spChg>
        <pc:spChg chg="mod">
          <ac:chgData name="flor silva" userId="3ef734535806b570" providerId="LiveId" clId="{306C1C81-2FDD-4E2D-879C-C7C26B9596F4}" dt="2026-03-19T19:37:21.684" v="403" actId="1076"/>
          <ac:spMkLst>
            <pc:docMk/>
            <pc:sldMk cId="0" sldId="259"/>
            <ac:spMk id="17" creationId="{00000000-0000-0000-0000-000000000000}"/>
          </ac:spMkLst>
        </pc:spChg>
        <pc:spChg chg="mod">
          <ac:chgData name="flor silva" userId="3ef734535806b570" providerId="LiveId" clId="{306C1C81-2FDD-4E2D-879C-C7C26B9596F4}" dt="2026-03-19T19:37:16.808" v="402" actId="1076"/>
          <ac:spMkLst>
            <pc:docMk/>
            <pc:sldMk cId="0" sldId="259"/>
            <ac:spMk id="18" creationId="{00000000-0000-0000-0000-000000000000}"/>
          </ac:spMkLst>
        </pc:spChg>
        <pc:spChg chg="mod">
          <ac:chgData name="flor silva" userId="3ef734535806b570" providerId="LiveId" clId="{306C1C81-2FDD-4E2D-879C-C7C26B9596F4}" dt="2026-03-19T19:37:51.091" v="408" actId="2710"/>
          <ac:spMkLst>
            <pc:docMk/>
            <pc:sldMk cId="0" sldId="259"/>
            <ac:spMk id="19" creationId="{00000000-0000-0000-0000-000000000000}"/>
          </ac:spMkLst>
        </pc:spChg>
      </pc:sldChg>
      <pc:sldChg chg="modSp mod">
        <pc:chgData name="flor silva" userId="3ef734535806b570" providerId="LiveId" clId="{306C1C81-2FDD-4E2D-879C-C7C26B9596F4}" dt="2026-03-19T19:45:57.417" v="592" actId="20577"/>
        <pc:sldMkLst>
          <pc:docMk/>
          <pc:sldMk cId="0" sldId="260"/>
        </pc:sldMkLst>
        <pc:spChg chg="mod">
          <ac:chgData name="flor silva" userId="3ef734535806b570" providerId="LiveId" clId="{306C1C81-2FDD-4E2D-879C-C7C26B9596F4}" dt="2026-03-19T19:42:50.906" v="465" actId="255"/>
          <ac:spMkLst>
            <pc:docMk/>
            <pc:sldMk cId="0" sldId="260"/>
            <ac:spMk id="2" creationId="{00000000-0000-0000-0000-000000000000}"/>
          </ac:spMkLst>
        </pc:spChg>
        <pc:spChg chg="mod">
          <ac:chgData name="flor silva" userId="3ef734535806b570" providerId="LiveId" clId="{306C1C81-2FDD-4E2D-879C-C7C26B9596F4}" dt="2026-03-19T19:39:24.316" v="422" actId="255"/>
          <ac:spMkLst>
            <pc:docMk/>
            <pc:sldMk cId="0" sldId="260"/>
            <ac:spMk id="3" creationId="{00000000-0000-0000-0000-000000000000}"/>
          </ac:spMkLst>
        </pc:spChg>
        <pc:spChg chg="mod">
          <ac:chgData name="flor silva" userId="3ef734535806b570" providerId="LiveId" clId="{306C1C81-2FDD-4E2D-879C-C7C26B9596F4}" dt="2026-03-19T19:40:26.241" v="434" actId="255"/>
          <ac:spMkLst>
            <pc:docMk/>
            <pc:sldMk cId="0" sldId="260"/>
            <ac:spMk id="4" creationId="{00000000-0000-0000-0000-000000000000}"/>
          </ac:spMkLst>
        </pc:spChg>
        <pc:spChg chg="mod">
          <ac:chgData name="flor silva" userId="3ef734535806b570" providerId="LiveId" clId="{306C1C81-2FDD-4E2D-879C-C7C26B9596F4}" dt="2026-03-19T19:39:47.494" v="427" actId="255"/>
          <ac:spMkLst>
            <pc:docMk/>
            <pc:sldMk cId="0" sldId="260"/>
            <ac:spMk id="7" creationId="{00000000-0000-0000-0000-000000000000}"/>
          </ac:spMkLst>
        </pc:spChg>
        <pc:spChg chg="mod">
          <ac:chgData name="flor silva" userId="3ef734535806b570" providerId="LiveId" clId="{306C1C81-2FDD-4E2D-879C-C7C26B9596F4}" dt="2026-03-19T19:40:35.909" v="436" actId="255"/>
          <ac:spMkLst>
            <pc:docMk/>
            <pc:sldMk cId="0" sldId="260"/>
            <ac:spMk id="8" creationId="{00000000-0000-0000-0000-000000000000}"/>
          </ac:spMkLst>
        </pc:spChg>
        <pc:spChg chg="mod">
          <ac:chgData name="flor silva" userId="3ef734535806b570" providerId="LiveId" clId="{306C1C81-2FDD-4E2D-879C-C7C26B9596F4}" dt="2026-03-19T19:40:00.326" v="429" actId="255"/>
          <ac:spMkLst>
            <pc:docMk/>
            <pc:sldMk cId="0" sldId="260"/>
            <ac:spMk id="11" creationId="{00000000-0000-0000-0000-000000000000}"/>
          </ac:spMkLst>
        </pc:spChg>
        <pc:spChg chg="mod">
          <ac:chgData name="flor silva" userId="3ef734535806b570" providerId="LiveId" clId="{306C1C81-2FDD-4E2D-879C-C7C26B9596F4}" dt="2026-03-19T19:40:50.246" v="438" actId="2711"/>
          <ac:spMkLst>
            <pc:docMk/>
            <pc:sldMk cId="0" sldId="260"/>
            <ac:spMk id="12" creationId="{00000000-0000-0000-0000-000000000000}"/>
          </ac:spMkLst>
        </pc:spChg>
        <pc:spChg chg="mod">
          <ac:chgData name="flor silva" userId="3ef734535806b570" providerId="LiveId" clId="{306C1C81-2FDD-4E2D-879C-C7C26B9596F4}" dt="2026-03-19T19:45:57.417" v="592" actId="20577"/>
          <ac:spMkLst>
            <pc:docMk/>
            <pc:sldMk cId="0" sldId="260"/>
            <ac:spMk id="15" creationId="{00000000-0000-0000-0000-000000000000}"/>
          </ac:spMkLst>
        </pc:spChg>
        <pc:picChg chg="mod">
          <ac:chgData name="flor silva" userId="3ef734535806b570" providerId="LiveId" clId="{306C1C81-2FDD-4E2D-879C-C7C26B9596F4}" dt="2026-03-19T19:41:18.741" v="439" actId="1440"/>
          <ac:picMkLst>
            <pc:docMk/>
            <pc:sldMk cId="0" sldId="260"/>
            <ac:picMk id="13" creationId="{00000000-0000-0000-0000-000000000000}"/>
          </ac:picMkLst>
        </pc:picChg>
      </pc:sldChg>
      <pc:sldChg chg="modSp mod">
        <pc:chgData name="flor silva" userId="3ef734535806b570" providerId="LiveId" clId="{306C1C81-2FDD-4E2D-879C-C7C26B9596F4}" dt="2026-03-19T19:48:09.706" v="604" actId="14100"/>
        <pc:sldMkLst>
          <pc:docMk/>
          <pc:sldMk cId="0" sldId="261"/>
        </pc:sldMkLst>
        <pc:spChg chg="mod">
          <ac:chgData name="flor silva" userId="3ef734535806b570" providerId="LiveId" clId="{306C1C81-2FDD-4E2D-879C-C7C26B9596F4}" dt="2026-03-19T19:46:56.047" v="595" actId="122"/>
          <ac:spMkLst>
            <pc:docMk/>
            <pc:sldMk cId="0" sldId="261"/>
            <ac:spMk id="3" creationId="{00000000-0000-0000-0000-000000000000}"/>
          </ac:spMkLst>
        </pc:spChg>
        <pc:spChg chg="mod">
          <ac:chgData name="flor silva" userId="3ef734535806b570" providerId="LiveId" clId="{306C1C81-2FDD-4E2D-879C-C7C26B9596F4}" dt="2026-03-19T19:47:13.258" v="597" actId="255"/>
          <ac:spMkLst>
            <pc:docMk/>
            <pc:sldMk cId="0" sldId="261"/>
            <ac:spMk id="5" creationId="{00000000-0000-0000-0000-000000000000}"/>
          </ac:spMkLst>
        </pc:spChg>
        <pc:spChg chg="mod">
          <ac:chgData name="flor silva" userId="3ef734535806b570" providerId="LiveId" clId="{306C1C81-2FDD-4E2D-879C-C7C26B9596F4}" dt="2026-03-19T19:47:52.988" v="603" actId="255"/>
          <ac:spMkLst>
            <pc:docMk/>
            <pc:sldMk cId="0" sldId="261"/>
            <ac:spMk id="6" creationId="{00000000-0000-0000-0000-000000000000}"/>
          </ac:spMkLst>
        </pc:spChg>
        <pc:spChg chg="mod">
          <ac:chgData name="flor silva" userId="3ef734535806b570" providerId="LiveId" clId="{306C1C81-2FDD-4E2D-879C-C7C26B9596F4}" dt="2026-03-19T19:47:26.372" v="599" actId="255"/>
          <ac:spMkLst>
            <pc:docMk/>
            <pc:sldMk cId="0" sldId="261"/>
            <ac:spMk id="7" creationId="{00000000-0000-0000-0000-000000000000}"/>
          </ac:spMkLst>
        </pc:spChg>
        <pc:spChg chg="mod">
          <ac:chgData name="flor silva" userId="3ef734535806b570" providerId="LiveId" clId="{306C1C81-2FDD-4E2D-879C-C7C26B9596F4}" dt="2026-03-19T19:48:09.706" v="604" actId="14100"/>
          <ac:spMkLst>
            <pc:docMk/>
            <pc:sldMk cId="0" sldId="261"/>
            <ac:spMk id="8" creationId="{00000000-0000-0000-0000-000000000000}"/>
          </ac:spMkLst>
        </pc:spChg>
      </pc:sldChg>
      <pc:sldChg chg="modSp mod">
        <pc:chgData name="flor silva" userId="3ef734535806b570" providerId="LiveId" clId="{306C1C81-2FDD-4E2D-879C-C7C26B9596F4}" dt="2026-03-19T19:52:59.806" v="701" actId="20577"/>
        <pc:sldMkLst>
          <pc:docMk/>
          <pc:sldMk cId="0" sldId="262"/>
        </pc:sldMkLst>
        <pc:spChg chg="mod">
          <ac:chgData name="flor silva" userId="3ef734535806b570" providerId="LiveId" clId="{306C1C81-2FDD-4E2D-879C-C7C26B9596F4}" dt="2026-03-19T19:48:41.856" v="605" actId="255"/>
          <ac:spMkLst>
            <pc:docMk/>
            <pc:sldMk cId="0" sldId="262"/>
            <ac:spMk id="2" creationId="{00000000-0000-0000-0000-000000000000}"/>
          </ac:spMkLst>
        </pc:spChg>
        <pc:spChg chg="mod">
          <ac:chgData name="flor silva" userId="3ef734535806b570" providerId="LiveId" clId="{306C1C81-2FDD-4E2D-879C-C7C26B9596F4}" dt="2026-03-19T19:48:53.377" v="607" actId="255"/>
          <ac:spMkLst>
            <pc:docMk/>
            <pc:sldMk cId="0" sldId="262"/>
            <ac:spMk id="4" creationId="{00000000-0000-0000-0000-000000000000}"/>
          </ac:spMkLst>
        </pc:spChg>
        <pc:spChg chg="mod">
          <ac:chgData name="flor silva" userId="3ef734535806b570" providerId="LiveId" clId="{306C1C81-2FDD-4E2D-879C-C7C26B9596F4}" dt="2026-03-19T19:49:08.555" v="609" actId="255"/>
          <ac:spMkLst>
            <pc:docMk/>
            <pc:sldMk cId="0" sldId="262"/>
            <ac:spMk id="5" creationId="{00000000-0000-0000-0000-000000000000}"/>
          </ac:spMkLst>
        </pc:spChg>
        <pc:spChg chg="mod">
          <ac:chgData name="flor silva" userId="3ef734535806b570" providerId="LiveId" clId="{306C1C81-2FDD-4E2D-879C-C7C26B9596F4}" dt="2026-03-19T19:52:04.604" v="641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flor silva" userId="3ef734535806b570" providerId="LiveId" clId="{306C1C81-2FDD-4E2D-879C-C7C26B9596F4}" dt="2026-03-19T19:52:09.970" v="642" actId="1076"/>
          <ac:spMkLst>
            <pc:docMk/>
            <pc:sldMk cId="0" sldId="262"/>
            <ac:spMk id="8" creationId="{00000000-0000-0000-0000-000000000000}"/>
          </ac:spMkLst>
        </pc:spChg>
        <pc:spChg chg="mod">
          <ac:chgData name="flor silva" userId="3ef734535806b570" providerId="LiveId" clId="{306C1C81-2FDD-4E2D-879C-C7C26B9596F4}" dt="2026-03-19T19:50:40.144" v="631" actId="255"/>
          <ac:spMkLst>
            <pc:docMk/>
            <pc:sldMk cId="0" sldId="262"/>
            <ac:spMk id="10" creationId="{00000000-0000-0000-0000-000000000000}"/>
          </ac:spMkLst>
        </pc:spChg>
        <pc:spChg chg="mod">
          <ac:chgData name="flor silva" userId="3ef734535806b570" providerId="LiveId" clId="{306C1C81-2FDD-4E2D-879C-C7C26B9596F4}" dt="2026-03-19T19:50:53.875" v="633" actId="255"/>
          <ac:spMkLst>
            <pc:docMk/>
            <pc:sldMk cId="0" sldId="262"/>
            <ac:spMk id="11" creationId="{00000000-0000-0000-0000-000000000000}"/>
          </ac:spMkLst>
        </pc:spChg>
        <pc:spChg chg="mod">
          <ac:chgData name="flor silva" userId="3ef734535806b570" providerId="LiveId" clId="{306C1C81-2FDD-4E2D-879C-C7C26B9596F4}" dt="2026-03-19T19:52:59.806" v="701" actId="20577"/>
          <ac:spMkLst>
            <pc:docMk/>
            <pc:sldMk cId="0" sldId="262"/>
            <ac:spMk id="14" creationId="{00000000-0000-0000-0000-000000000000}"/>
          </ac:spMkLst>
        </pc:spChg>
      </pc:sldChg>
      <pc:sldChg chg="modSp mod">
        <pc:chgData name="flor silva" userId="3ef734535806b570" providerId="LiveId" clId="{306C1C81-2FDD-4E2D-879C-C7C26B9596F4}" dt="2026-03-19T19:53:15.402" v="703" actId="20577"/>
        <pc:sldMkLst>
          <pc:docMk/>
          <pc:sldMk cId="0" sldId="263"/>
        </pc:sldMkLst>
        <pc:spChg chg="mod">
          <ac:chgData name="flor silva" userId="3ef734535806b570" providerId="LiveId" clId="{306C1C81-2FDD-4E2D-879C-C7C26B9596F4}" dt="2026-03-19T19:53:15.402" v="703" actId="20577"/>
          <ac:spMkLst>
            <pc:docMk/>
            <pc:sldMk cId="0" sldId="263"/>
            <ac:spMk id="3" creationId="{00000000-0000-0000-0000-000000000000}"/>
          </ac:spMkLst>
        </pc:spChg>
      </pc:sldChg>
      <pc:sldChg chg="modSp mod">
        <pc:chgData name="flor silva" userId="3ef734535806b570" providerId="LiveId" clId="{306C1C81-2FDD-4E2D-879C-C7C26B9596F4}" dt="2026-03-19T19:58:29.227" v="775" actId="1076"/>
        <pc:sldMkLst>
          <pc:docMk/>
          <pc:sldMk cId="0" sldId="264"/>
        </pc:sldMkLst>
        <pc:spChg chg="mod">
          <ac:chgData name="flor silva" userId="3ef734535806b570" providerId="LiveId" clId="{306C1C81-2FDD-4E2D-879C-C7C26B9596F4}" dt="2026-03-19T19:54:11.146" v="704" actId="2711"/>
          <ac:spMkLst>
            <pc:docMk/>
            <pc:sldMk cId="0" sldId="264"/>
            <ac:spMk id="3" creationId="{00000000-0000-0000-0000-000000000000}"/>
          </ac:spMkLst>
        </pc:spChg>
        <pc:spChg chg="mod">
          <ac:chgData name="flor silva" userId="3ef734535806b570" providerId="LiveId" clId="{306C1C81-2FDD-4E2D-879C-C7C26B9596F4}" dt="2026-03-19T19:55:32.932" v="726" actId="2711"/>
          <ac:spMkLst>
            <pc:docMk/>
            <pc:sldMk cId="0" sldId="264"/>
            <ac:spMk id="6" creationId="{00000000-0000-0000-0000-000000000000}"/>
          </ac:spMkLst>
        </pc:spChg>
        <pc:spChg chg="mod">
          <ac:chgData name="flor silva" userId="3ef734535806b570" providerId="LiveId" clId="{306C1C81-2FDD-4E2D-879C-C7C26B9596F4}" dt="2026-03-19T19:56:59.523" v="761" actId="1076"/>
          <ac:spMkLst>
            <pc:docMk/>
            <pc:sldMk cId="0" sldId="264"/>
            <ac:spMk id="7" creationId="{00000000-0000-0000-0000-000000000000}"/>
          </ac:spMkLst>
        </pc:spChg>
        <pc:spChg chg="mod">
          <ac:chgData name="flor silva" userId="3ef734535806b570" providerId="LiveId" clId="{306C1C81-2FDD-4E2D-879C-C7C26B9596F4}" dt="2026-03-19T19:57:14.734" v="763" actId="255"/>
          <ac:spMkLst>
            <pc:docMk/>
            <pc:sldMk cId="0" sldId="264"/>
            <ac:spMk id="9" creationId="{00000000-0000-0000-0000-000000000000}"/>
          </ac:spMkLst>
        </pc:spChg>
        <pc:spChg chg="mod">
          <ac:chgData name="flor silva" userId="3ef734535806b570" providerId="LiveId" clId="{306C1C81-2FDD-4E2D-879C-C7C26B9596F4}" dt="2026-03-19T19:57:42.171" v="769" actId="2710"/>
          <ac:spMkLst>
            <pc:docMk/>
            <pc:sldMk cId="0" sldId="264"/>
            <ac:spMk id="10" creationId="{00000000-0000-0000-0000-000000000000}"/>
          </ac:spMkLst>
        </pc:spChg>
        <pc:spChg chg="mod">
          <ac:chgData name="flor silva" userId="3ef734535806b570" providerId="LiveId" clId="{306C1C81-2FDD-4E2D-879C-C7C26B9596F4}" dt="2026-03-19T19:58:01.990" v="771" actId="255"/>
          <ac:spMkLst>
            <pc:docMk/>
            <pc:sldMk cId="0" sldId="264"/>
            <ac:spMk id="12" creationId="{00000000-0000-0000-0000-000000000000}"/>
          </ac:spMkLst>
        </pc:spChg>
        <pc:spChg chg="mod">
          <ac:chgData name="flor silva" userId="3ef734535806b570" providerId="LiveId" clId="{306C1C81-2FDD-4E2D-879C-C7C26B9596F4}" dt="2026-03-19T19:58:29.227" v="775" actId="1076"/>
          <ac:spMkLst>
            <pc:docMk/>
            <pc:sldMk cId="0" sldId="264"/>
            <ac:spMk id="13" creationId="{00000000-0000-0000-0000-000000000000}"/>
          </ac:spMkLst>
        </pc:spChg>
      </pc:sldChg>
      <pc:sldChg chg="addSp delSp modSp mod">
        <pc:chgData name="flor silva" userId="3ef734535806b570" providerId="LiveId" clId="{306C1C81-2FDD-4E2D-879C-C7C26B9596F4}" dt="2026-03-19T20:13:52.337" v="876" actId="1076"/>
        <pc:sldMkLst>
          <pc:docMk/>
          <pc:sldMk cId="0" sldId="265"/>
        </pc:sldMkLst>
        <pc:spChg chg="mod">
          <ac:chgData name="flor silva" userId="3ef734535806b570" providerId="LiveId" clId="{306C1C81-2FDD-4E2D-879C-C7C26B9596F4}" dt="2026-03-19T20:04:05.610" v="832" actId="1076"/>
          <ac:spMkLst>
            <pc:docMk/>
            <pc:sldMk cId="0" sldId="265"/>
            <ac:spMk id="2" creationId="{00000000-0000-0000-0000-000000000000}"/>
          </ac:spMkLst>
        </pc:spChg>
        <pc:spChg chg="mod">
          <ac:chgData name="flor silva" userId="3ef734535806b570" providerId="LiveId" clId="{306C1C81-2FDD-4E2D-879C-C7C26B9596F4}" dt="2026-03-19T20:04:11.712" v="833" actId="1076"/>
          <ac:spMkLst>
            <pc:docMk/>
            <pc:sldMk cId="0" sldId="265"/>
            <ac:spMk id="3" creationId="{00000000-0000-0000-0000-000000000000}"/>
          </ac:spMkLst>
        </pc:spChg>
        <pc:spChg chg="mod">
          <ac:chgData name="flor silva" userId="3ef734535806b570" providerId="LiveId" clId="{306C1C81-2FDD-4E2D-879C-C7C26B9596F4}" dt="2026-03-19T20:13:48.813" v="875" actId="1076"/>
          <ac:spMkLst>
            <pc:docMk/>
            <pc:sldMk cId="0" sldId="265"/>
            <ac:spMk id="4" creationId="{00000000-0000-0000-0000-000000000000}"/>
          </ac:spMkLst>
        </pc:spChg>
        <pc:spChg chg="mod">
          <ac:chgData name="flor silva" userId="3ef734535806b570" providerId="LiveId" clId="{306C1C81-2FDD-4E2D-879C-C7C26B9596F4}" dt="2026-03-19T20:13:52.337" v="876" actId="1076"/>
          <ac:spMkLst>
            <pc:docMk/>
            <pc:sldMk cId="0" sldId="265"/>
            <ac:spMk id="5" creationId="{00000000-0000-0000-0000-000000000000}"/>
          </ac:spMkLst>
        </pc:spChg>
        <pc:spChg chg="mod">
          <ac:chgData name="flor silva" userId="3ef734535806b570" providerId="LiveId" clId="{306C1C81-2FDD-4E2D-879C-C7C26B9596F4}" dt="2026-03-19T20:09:13.977" v="870" actId="1076"/>
          <ac:spMkLst>
            <pc:docMk/>
            <pc:sldMk cId="0" sldId="265"/>
            <ac:spMk id="6" creationId="{00000000-0000-0000-0000-000000000000}"/>
          </ac:spMkLst>
        </pc:spChg>
        <pc:spChg chg="mod">
          <ac:chgData name="flor silva" userId="3ef734535806b570" providerId="LiveId" clId="{306C1C81-2FDD-4E2D-879C-C7C26B9596F4}" dt="2026-03-19T20:06:38.238" v="858" actId="1076"/>
          <ac:spMkLst>
            <pc:docMk/>
            <pc:sldMk cId="0" sldId="265"/>
            <ac:spMk id="7" creationId="{00000000-0000-0000-0000-000000000000}"/>
          </ac:spMkLst>
        </pc:spChg>
        <pc:spChg chg="add del mod">
          <ac:chgData name="flor silva" userId="3ef734535806b570" providerId="LiveId" clId="{306C1C81-2FDD-4E2D-879C-C7C26B9596F4}" dt="2026-03-19T20:08:55.760" v="867" actId="14100"/>
          <ac:spMkLst>
            <pc:docMk/>
            <pc:sldMk cId="0" sldId="265"/>
            <ac:spMk id="8" creationId="{00000000-0000-0000-0000-000000000000}"/>
          </ac:spMkLst>
        </pc:spChg>
        <pc:spChg chg="mod">
          <ac:chgData name="flor silva" userId="3ef734535806b570" providerId="LiveId" clId="{306C1C81-2FDD-4E2D-879C-C7C26B9596F4}" dt="2026-03-19T20:09:04.138" v="868" actId="1076"/>
          <ac:spMkLst>
            <pc:docMk/>
            <pc:sldMk cId="0" sldId="265"/>
            <ac:spMk id="9" creationId="{00000000-0000-0000-0000-000000000000}"/>
          </ac:spMkLst>
        </pc:spChg>
        <pc:spChg chg="mod">
          <ac:chgData name="flor silva" userId="3ef734535806b570" providerId="LiveId" clId="{306C1C81-2FDD-4E2D-879C-C7C26B9596F4}" dt="2026-03-19T20:09:09.750" v="869" actId="1076"/>
          <ac:spMkLst>
            <pc:docMk/>
            <pc:sldMk cId="0" sldId="265"/>
            <ac:spMk id="10" creationId="{00000000-0000-0000-0000-000000000000}"/>
          </ac:spMkLst>
        </pc:spChg>
        <pc:spChg chg="mod">
          <ac:chgData name="flor silva" userId="3ef734535806b570" providerId="LiveId" clId="{306C1C81-2FDD-4E2D-879C-C7C26B9596F4}" dt="2026-03-19T20:09:20.338" v="871" actId="1076"/>
          <ac:spMkLst>
            <pc:docMk/>
            <pc:sldMk cId="0" sldId="265"/>
            <ac:spMk id="11" creationId="{00000000-0000-0000-0000-000000000000}"/>
          </ac:spMkLst>
        </pc:spChg>
        <pc:spChg chg="del mod">
          <ac:chgData name="flor silva" userId="3ef734535806b570" providerId="LiveId" clId="{306C1C81-2FDD-4E2D-879C-C7C26B9596F4}" dt="2026-03-19T20:09:44.761" v="874" actId="478"/>
          <ac:spMkLst>
            <pc:docMk/>
            <pc:sldMk cId="0" sldId="265"/>
            <ac:spMk id="13" creationId="{00000000-0000-0000-0000-000000000000}"/>
          </ac:spMkLst>
        </pc:spChg>
        <pc:picChg chg="mod">
          <ac:chgData name="flor silva" userId="3ef734535806b570" providerId="LiveId" clId="{306C1C81-2FDD-4E2D-879C-C7C26B9596F4}" dt="2026-03-19T20:03:32.062" v="823" actId="14100"/>
          <ac:picMkLst>
            <pc:docMk/>
            <pc:sldMk cId="0" sldId="265"/>
            <ac:picMk id="12" creationId="{00000000-0000-0000-0000-000000000000}"/>
          </ac:picMkLst>
        </pc:picChg>
      </pc:sldChg>
      <pc:sldMasterChg chg="modSldLayout">
        <pc:chgData name="flor silva" userId="3ef734535806b570" providerId="LiveId" clId="{306C1C81-2FDD-4E2D-879C-C7C26B9596F4}" dt="2026-03-15T01:42:21.661" v="4"/>
        <pc:sldMasterMkLst>
          <pc:docMk/>
          <pc:sldMasterMk cId="587597274" sldId="2147483660"/>
        </pc:sldMasterMkLst>
        <pc:sldLayoutChg chg="delSp">
          <pc:chgData name="flor silva" userId="3ef734535806b570" providerId="LiveId" clId="{306C1C81-2FDD-4E2D-879C-C7C26B9596F4}" dt="2026-03-15T01:42:21.661" v="4"/>
          <pc:sldLayoutMkLst>
            <pc:docMk/>
            <pc:sldMasterMk cId="587597274" sldId="2147483660"/>
            <pc:sldLayoutMk cId="2909871301" sldId="2147483677"/>
          </pc:sldLayoutMkLst>
        </pc:sldLayoutChg>
        <pc:sldLayoutChg chg="delSp">
          <pc:chgData name="flor silva" userId="3ef734535806b570" providerId="LiveId" clId="{306C1C81-2FDD-4E2D-879C-C7C26B9596F4}" dt="2026-03-15T01:42:21.661" v="4"/>
          <pc:sldLayoutMkLst>
            <pc:docMk/>
            <pc:sldMasterMk cId="587597274" sldId="2147483660"/>
            <pc:sldLayoutMk cId="1202744905" sldId="2147483678"/>
          </pc:sldLayoutMkLst>
        </pc:sldLayoutChg>
        <pc:sldLayoutChg chg="delSp">
          <pc:chgData name="flor silva" userId="3ef734535806b570" providerId="LiveId" clId="{306C1C81-2FDD-4E2D-879C-C7C26B9596F4}" dt="2026-03-15T01:42:21.661" v="4"/>
          <pc:sldLayoutMkLst>
            <pc:docMk/>
            <pc:sldMasterMk cId="587597274" sldId="2147483660"/>
            <pc:sldLayoutMk cId="1975270633" sldId="2147483679"/>
          </pc:sldLayoutMkLst>
        </pc:sldLayoutChg>
        <pc:sldLayoutChg chg="delSp">
          <pc:chgData name="flor silva" userId="3ef734535806b570" providerId="LiveId" clId="{306C1C81-2FDD-4E2D-879C-C7C26B9596F4}" dt="2026-03-15T01:42:21.661" v="4"/>
          <pc:sldLayoutMkLst>
            <pc:docMk/>
            <pc:sldMasterMk cId="587597274" sldId="2147483660"/>
            <pc:sldLayoutMk cId="817714346" sldId="2147483680"/>
          </pc:sldLayoutMkLst>
        </pc:sldLayoutChg>
        <pc:sldLayoutChg chg="delSp">
          <pc:chgData name="flor silva" userId="3ef734535806b570" providerId="LiveId" clId="{306C1C81-2FDD-4E2D-879C-C7C26B9596F4}" dt="2026-03-15T01:42:21.661" v="4"/>
          <pc:sldLayoutMkLst>
            <pc:docMk/>
            <pc:sldMasterMk cId="587597274" sldId="2147483660"/>
            <pc:sldLayoutMk cId="1990095063" sldId="2147483681"/>
          </pc:sldLayoutMkLst>
        </pc:sldLayoutChg>
        <pc:sldLayoutChg chg="delSp">
          <pc:chgData name="flor silva" userId="3ef734535806b570" providerId="LiveId" clId="{306C1C81-2FDD-4E2D-879C-C7C26B9596F4}" dt="2026-03-15T01:42:21.661" v="4"/>
          <pc:sldLayoutMkLst>
            <pc:docMk/>
            <pc:sldMasterMk cId="587597274" sldId="2147483660"/>
            <pc:sldLayoutMk cId="3616242354" sldId="2147483682"/>
          </pc:sldLayoutMkLst>
        </pc:sldLayoutChg>
        <pc:sldLayoutChg chg="delSp">
          <pc:chgData name="flor silva" userId="3ef734535806b570" providerId="LiveId" clId="{306C1C81-2FDD-4E2D-879C-C7C26B9596F4}" dt="2026-03-15T01:42:21.661" v="4"/>
          <pc:sldLayoutMkLst>
            <pc:docMk/>
            <pc:sldMasterMk cId="587597274" sldId="2147483660"/>
            <pc:sldLayoutMk cId="2286957141" sldId="2147483683"/>
          </pc:sldLayoutMkLst>
        </pc:sldLayoutChg>
        <pc:sldLayoutChg chg="delSp">
          <pc:chgData name="flor silva" userId="3ef734535806b570" providerId="LiveId" clId="{306C1C81-2FDD-4E2D-879C-C7C26B9596F4}" dt="2026-03-15T01:42:21.661" v="4"/>
          <pc:sldLayoutMkLst>
            <pc:docMk/>
            <pc:sldMasterMk cId="587597274" sldId="2147483660"/>
            <pc:sldLayoutMk cId="2840800109" sldId="2147483684"/>
          </pc:sldLayoutMkLst>
        </pc:sldLayoutChg>
        <pc:sldLayoutChg chg="delSp">
          <pc:chgData name="flor silva" userId="3ef734535806b570" providerId="LiveId" clId="{306C1C81-2FDD-4E2D-879C-C7C26B9596F4}" dt="2026-03-15T01:42:21.661" v="4"/>
          <pc:sldLayoutMkLst>
            <pc:docMk/>
            <pc:sldMasterMk cId="587597274" sldId="2147483660"/>
            <pc:sldLayoutMk cId="677879153" sldId="2147483685"/>
          </pc:sldLayoutMkLst>
        </pc:sldLayoutChg>
        <pc:sldLayoutChg chg="delSp">
          <pc:chgData name="flor silva" userId="3ef734535806b570" providerId="LiveId" clId="{306C1C81-2FDD-4E2D-879C-C7C26B9596F4}" dt="2026-03-15T01:42:21.661" v="4"/>
          <pc:sldLayoutMkLst>
            <pc:docMk/>
            <pc:sldMasterMk cId="587597274" sldId="2147483660"/>
            <pc:sldLayoutMk cId="3130573623" sldId="21474836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7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0160"/>
            <a:ext cx="14630400" cy="823976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8481" y="2885441"/>
            <a:ext cx="9320323" cy="1975562"/>
          </a:xfrm>
        </p:spPr>
        <p:txBody>
          <a:bodyPr anchor="b">
            <a:noAutofit/>
          </a:bodyPr>
          <a:lstStyle>
            <a:lvl1pPr algn="r">
              <a:defRPr sz="648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8481" y="4861000"/>
            <a:ext cx="9320323" cy="131627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3232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731520"/>
            <a:ext cx="10316002" cy="4084320"/>
          </a:xfrm>
        </p:spPr>
        <p:txBody>
          <a:bodyPr anchor="ctr">
            <a:normAutofit/>
          </a:bodyPr>
          <a:lstStyle>
            <a:lvl1pPr algn="l">
              <a:defRPr sz="528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364480"/>
            <a:ext cx="10316002" cy="1885154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6624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1" y="731520"/>
            <a:ext cx="9712961" cy="3627120"/>
          </a:xfrm>
        </p:spPr>
        <p:txBody>
          <a:bodyPr anchor="ctr">
            <a:normAutofit/>
          </a:bodyPr>
          <a:lstStyle>
            <a:lvl1pPr algn="l">
              <a:defRPr sz="528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39367" y="4358640"/>
            <a:ext cx="8669429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364480"/>
            <a:ext cx="10316002" cy="1885154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50244" y="948454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671613" y="34638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16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64765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2318386"/>
            <a:ext cx="10316002" cy="3114552"/>
          </a:xfrm>
        </p:spPr>
        <p:txBody>
          <a:bodyPr anchor="b">
            <a:normAutofit/>
          </a:bodyPr>
          <a:lstStyle>
            <a:lvl1pPr algn="l">
              <a:defRPr sz="528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432938"/>
            <a:ext cx="10316002" cy="1816697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06149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1" y="731520"/>
            <a:ext cx="9712961" cy="3627120"/>
          </a:xfrm>
        </p:spPr>
        <p:txBody>
          <a:bodyPr anchor="ctr">
            <a:normAutofit/>
          </a:bodyPr>
          <a:lstStyle>
            <a:lvl1pPr algn="l">
              <a:defRPr sz="528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9" y="4815840"/>
            <a:ext cx="10316003" cy="61709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432938"/>
            <a:ext cx="10316002" cy="1816697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50244" y="948454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671613" y="34638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490214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731520"/>
            <a:ext cx="10305844" cy="3627120"/>
          </a:xfrm>
        </p:spPr>
        <p:txBody>
          <a:bodyPr anchor="ctr">
            <a:normAutofit/>
          </a:bodyPr>
          <a:lstStyle>
            <a:lvl1pPr algn="l">
              <a:defRPr sz="528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9" y="4815840"/>
            <a:ext cx="10316003" cy="61709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432938"/>
            <a:ext cx="10316002" cy="1816697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7773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39836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61208" y="731520"/>
            <a:ext cx="1565692" cy="630174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731520"/>
            <a:ext cx="8472180" cy="630174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8590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871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744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2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2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4326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714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095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2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957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800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879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573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3241041"/>
            <a:ext cx="10316002" cy="2191897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432938"/>
            <a:ext cx="10316002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7443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592707"/>
            <a:ext cx="5020842" cy="465692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964" y="2592707"/>
            <a:ext cx="5020841" cy="46569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3427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894" y="2593180"/>
            <a:ext cx="502274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0894" y="3284695"/>
            <a:ext cx="5022748" cy="396494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6059" y="2593180"/>
            <a:ext cx="5022742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6062" y="3284695"/>
            <a:ext cx="5022740" cy="396494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26533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158496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906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1902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798325"/>
            <a:ext cx="4625434" cy="1534159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2554" y="617910"/>
            <a:ext cx="5416249" cy="663172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3332483"/>
            <a:ext cx="4625434" cy="3101339"/>
          </a:xfrm>
        </p:spPr>
        <p:txBody>
          <a:bodyPr>
            <a:normAutofit/>
          </a:bodyPr>
          <a:lstStyle>
            <a:lvl1pPr marL="0" indent="0">
              <a:buNone/>
              <a:defRPr sz="1680"/>
            </a:lvl1pPr>
            <a:lvl2pPr marL="548476" indent="0">
              <a:buNone/>
              <a:defRPr sz="1680"/>
            </a:lvl2pPr>
            <a:lvl3pPr marL="1096951" indent="0">
              <a:buNone/>
              <a:defRPr sz="1440"/>
            </a:lvl3pPr>
            <a:lvl4pPr marL="1645427" indent="0">
              <a:buNone/>
              <a:defRPr sz="1200"/>
            </a:lvl4pPr>
            <a:lvl5pPr marL="2193901" indent="0">
              <a:buNone/>
              <a:defRPr sz="1200"/>
            </a:lvl5pPr>
            <a:lvl6pPr marL="2742377" indent="0">
              <a:buNone/>
              <a:defRPr sz="1200"/>
            </a:lvl6pPr>
            <a:lvl7pPr marL="3290852" indent="0">
              <a:buNone/>
              <a:defRPr sz="1200"/>
            </a:lvl7pPr>
            <a:lvl8pPr marL="3839328" indent="0">
              <a:buNone/>
              <a:defRPr sz="1200"/>
            </a:lvl8pPr>
            <a:lvl9pPr marL="4387804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71214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5760720"/>
            <a:ext cx="1031600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801" y="731520"/>
            <a:ext cx="10316002" cy="4614862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2" y="6440806"/>
            <a:ext cx="10316000" cy="808829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19497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0160"/>
            <a:ext cx="14630400" cy="823976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15849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592707"/>
            <a:ext cx="10316002" cy="4656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46160" y="7249635"/>
            <a:ext cx="109432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1" y="7249635"/>
            <a:ext cx="755713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08796" y="7249635"/>
            <a:ext cx="82000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9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809869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Decreto</a:t>
            </a:r>
            <a:r>
              <a:rPr lang="en-US" sz="445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 1278 de 2002: Derechos, </a:t>
            </a:r>
            <a:r>
              <a:rPr lang="en-US" sz="4450" b="1" dirty="0" err="1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Deberes</a:t>
            </a:r>
            <a:r>
              <a:rPr lang="en-US" sz="445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 y </a:t>
            </a:r>
            <a:r>
              <a:rPr lang="en-US" sz="4450" b="1" dirty="0" err="1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Evaluación</a:t>
            </a:r>
            <a:r>
              <a:rPr lang="en-US" sz="445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 </a:t>
            </a:r>
            <a:r>
              <a:rPr lang="en-US" sz="4450" b="1" dirty="0" err="1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Docente</a:t>
            </a:r>
            <a:r>
              <a:rPr lang="en-US" sz="445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 </a:t>
            </a:r>
            <a:r>
              <a:rPr lang="en-US" sz="4450" b="1" dirty="0" err="1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en</a:t>
            </a:r>
            <a:r>
              <a:rPr lang="en-US" sz="445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 Colombia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5693926"/>
            <a:ext cx="3945477" cy="4615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Guia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sobre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estatuto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1278 de 2002.</a:t>
            </a:r>
            <a:endParaRPr lang="en-US" sz="175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34EBD38-C2C0-33B6-37D2-772B8AA6E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681" y="-1"/>
            <a:ext cx="6019800" cy="80734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67926" y="1185224"/>
            <a:ext cx="10350937" cy="937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40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Conclusión: Un Marco para la Profesionalización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267926" y="2612707"/>
            <a:ext cx="337423" cy="337423"/>
          </a:xfrm>
          <a:prstGeom prst="roundRect">
            <a:avLst>
              <a:gd name="adj" fmla="val 1867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743562" y="2715815"/>
            <a:ext cx="2094667" cy="234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Marco Normativo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694985" y="3073178"/>
            <a:ext cx="5307981" cy="470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El Decreto 1278 de 2002 establece un marco normativo para la profesionalización docente en Colombia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1201475" y="4303394"/>
            <a:ext cx="337423" cy="337423"/>
          </a:xfrm>
          <a:prstGeom prst="roundRect">
            <a:avLst>
              <a:gd name="adj" fmla="val 1867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694985" y="4418834"/>
            <a:ext cx="2459593" cy="234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Componente Central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694985" y="4615615"/>
            <a:ext cx="5486400" cy="3986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La evaluación de desempeño es un componente central, buscando la mejora continua y la calidad educativa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1267926" y="6029228"/>
            <a:ext cx="337423" cy="337423"/>
          </a:xfrm>
          <a:prstGeom prst="roundRect">
            <a:avLst>
              <a:gd name="adj" fmla="val 1867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743562" y="6153943"/>
            <a:ext cx="2362438" cy="234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Aplicación Correcta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694986" y="6505041"/>
            <a:ext cx="7883912" cy="597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Es fundamental comprender y aplicar correctamente sus disposiciones para garantizar un proceso justo y efectivo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40" y="2579651"/>
            <a:ext cx="6297073" cy="35146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4220" y="856774"/>
            <a:ext cx="84840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¿Qué es el Decreto 1278 de 2002?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26523" y="2637175"/>
            <a:ext cx="4196358" cy="2955250"/>
          </a:xfrm>
          <a:prstGeom prst="roundRect">
            <a:avLst>
              <a:gd name="adj" fmla="val 3224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962275"/>
            <a:ext cx="644459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5390" y="3149322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10935" y="3171682"/>
            <a:ext cx="32761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800" b="1" dirty="0" err="1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Estatuto</a:t>
            </a:r>
            <a:r>
              <a:rPr lang="en-US" sz="28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 de Profesionalización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28224" y="4087063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Marco normativo que establece la carrera docente en Colombia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133328" y="2637175"/>
            <a:ext cx="4196358" cy="2955250"/>
          </a:xfrm>
          <a:prstGeom prst="roundRect">
            <a:avLst>
              <a:gd name="adj" fmla="val 3224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296227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562" y="3149322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300498" y="3144233"/>
            <a:ext cx="30291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600" b="1" dirty="0" err="1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Mejora</a:t>
            </a:r>
            <a:r>
              <a:rPr lang="en-US" sz="26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 de Calidad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602196" y="4134478"/>
            <a:ext cx="360871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Busca elevar la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calidad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educativa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640133" y="2637175"/>
            <a:ext cx="4196358" cy="2955250"/>
          </a:xfrm>
          <a:prstGeom prst="roundRect">
            <a:avLst>
              <a:gd name="adj" fmla="val 3224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296227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61734" y="3149322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1001256" y="31716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Aplicación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10109001" y="3967817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Afecta a docentes y directivos nombrados desde el 19 de junio de 2002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793790" y="593824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Este decreto representa un cambio fundamental en la forma de concebir la profesión docente en Colombia, estableciendo criterios objetivos para el desempeño y la carrera profesional.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70465" y="888007"/>
            <a:ext cx="6207086" cy="427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Derechos Fundamentales del Docente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518" y="2847826"/>
            <a:ext cx="4378411" cy="244376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9515503" y="2343126"/>
            <a:ext cx="4422056" cy="1816817"/>
          </a:xfrm>
          <a:prstGeom prst="roundRect">
            <a:avLst>
              <a:gd name="adj" fmla="val 6496"/>
            </a:avLst>
          </a:prstGeom>
          <a:solidFill>
            <a:srgbClr val="FFFFFF"/>
          </a:solidFill>
          <a:ln w="15240">
            <a:solidFill>
              <a:srgbClr val="26A688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515503" y="2343126"/>
            <a:ext cx="209974" cy="1848035"/>
          </a:xfrm>
          <a:prstGeom prst="roundRect">
            <a:avLst>
              <a:gd name="adj" fmla="val 94239"/>
            </a:avLst>
          </a:prstGeom>
          <a:solidFill>
            <a:srgbClr val="26A688"/>
          </a:solidFill>
          <a:ln/>
        </p:spPr>
      </p:sp>
      <p:sp>
        <p:nvSpPr>
          <p:cNvPr id="6" name="Text 3"/>
          <p:cNvSpPr/>
          <p:nvPr/>
        </p:nvSpPr>
        <p:spPr>
          <a:xfrm>
            <a:off x="10247138" y="2547142"/>
            <a:ext cx="2394942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Desarrollo Profesional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861620" y="2988467"/>
            <a:ext cx="4007309" cy="5261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Acceso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continuo a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procesos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formación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experiencia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y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desarrollo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competencias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pedagógicas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9515503" y="4888177"/>
            <a:ext cx="4378412" cy="1816817"/>
          </a:xfrm>
          <a:prstGeom prst="roundRect">
            <a:avLst>
              <a:gd name="adj" fmla="val 7694"/>
            </a:avLst>
          </a:prstGeom>
          <a:solidFill>
            <a:srgbClr val="FFFFFF"/>
          </a:solidFill>
          <a:ln w="15240">
            <a:solidFill>
              <a:srgbClr val="26A688"/>
            </a:solidFill>
            <a:prstDash val="solid"/>
          </a:ln>
        </p:spPr>
        <p:txBody>
          <a:bodyPr/>
          <a:lstStyle/>
          <a:p>
            <a:endParaRPr lang="es-CO" dirty="0"/>
          </a:p>
        </p:txBody>
      </p:sp>
      <p:sp>
        <p:nvSpPr>
          <p:cNvPr id="10" name="Text 7"/>
          <p:cNvSpPr/>
          <p:nvPr/>
        </p:nvSpPr>
        <p:spPr>
          <a:xfrm>
            <a:off x="10344648" y="5151730"/>
            <a:ext cx="1805464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Ascenso Salarial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208344" y="5628999"/>
            <a:ext cx="3476504" cy="631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Posibilidades de crecimiento basadas en méritos y resultados de evaluaciones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338520" y="4888177"/>
            <a:ext cx="4378411" cy="1816816"/>
          </a:xfrm>
          <a:prstGeom prst="roundRect">
            <a:avLst>
              <a:gd name="adj" fmla="val 7694"/>
            </a:avLst>
          </a:prstGeom>
          <a:solidFill>
            <a:srgbClr val="FFFFFF"/>
          </a:solidFill>
          <a:ln w="15240">
            <a:solidFill>
              <a:srgbClr val="26A688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131857" y="5141245"/>
            <a:ext cx="2099191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Estabilidad Laboral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828353" y="5631248"/>
            <a:ext cx="3695118" cy="909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Ingreso a la carrera docente con permanencia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sujeta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a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evaluación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continua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398677" y="2245902"/>
            <a:ext cx="4315046" cy="1816817"/>
          </a:xfrm>
          <a:prstGeom prst="roundRect">
            <a:avLst>
              <a:gd name="adj" fmla="val 7694"/>
            </a:avLst>
          </a:prstGeom>
          <a:solidFill>
            <a:srgbClr val="FFFFFF"/>
          </a:solidFill>
          <a:ln w="15240">
            <a:solidFill>
              <a:srgbClr val="26A68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1988320" y="2521315"/>
            <a:ext cx="1135759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400" b="1" dirty="0" err="1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Reconocimient</a:t>
            </a:r>
            <a:r>
              <a:rPr lang="en-US" sz="2800" b="1" dirty="0" err="1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o</a:t>
            </a:r>
            <a:endParaRPr lang="en-US" sz="1300" dirty="0"/>
          </a:p>
        </p:txBody>
      </p:sp>
      <p:sp>
        <p:nvSpPr>
          <p:cNvPr id="19" name="Text 16"/>
          <p:cNvSpPr/>
          <p:nvPr/>
        </p:nvSpPr>
        <p:spPr>
          <a:xfrm>
            <a:off x="918889" y="2936285"/>
            <a:ext cx="3863209" cy="913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Valoración formal de formación, experiencia y competencias adquiridas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2">
            <a:extLst>
              <a:ext uri="{FF2B5EF4-FFF2-40B4-BE49-F238E27FC236}">
                <a16:creationId xmlns:a16="http://schemas.microsoft.com/office/drawing/2014/main" id="{3571448C-99FB-5617-F863-5A2FC7EC05C0}"/>
              </a:ext>
            </a:extLst>
          </p:cNvPr>
          <p:cNvSpPr/>
          <p:nvPr/>
        </p:nvSpPr>
        <p:spPr>
          <a:xfrm>
            <a:off x="9517022" y="4910230"/>
            <a:ext cx="209974" cy="1816817"/>
          </a:xfrm>
          <a:prstGeom prst="roundRect">
            <a:avLst>
              <a:gd name="adj" fmla="val 94239"/>
            </a:avLst>
          </a:prstGeom>
          <a:solidFill>
            <a:srgbClr val="26A688"/>
          </a:solidFill>
          <a:ln/>
        </p:spPr>
      </p:sp>
      <p:sp>
        <p:nvSpPr>
          <p:cNvPr id="21" name="Shape 2">
            <a:extLst>
              <a:ext uri="{FF2B5EF4-FFF2-40B4-BE49-F238E27FC236}">
                <a16:creationId xmlns:a16="http://schemas.microsoft.com/office/drawing/2014/main" id="{3677A375-A72D-5A2A-0F2B-F7F4C06D39A6}"/>
              </a:ext>
            </a:extLst>
          </p:cNvPr>
          <p:cNvSpPr/>
          <p:nvPr/>
        </p:nvSpPr>
        <p:spPr>
          <a:xfrm>
            <a:off x="342885" y="4888176"/>
            <a:ext cx="209974" cy="1816817"/>
          </a:xfrm>
          <a:prstGeom prst="roundRect">
            <a:avLst>
              <a:gd name="adj" fmla="val 94239"/>
            </a:avLst>
          </a:prstGeom>
          <a:solidFill>
            <a:srgbClr val="26A688"/>
          </a:solidFill>
          <a:ln/>
        </p:spPr>
      </p:sp>
      <p:sp>
        <p:nvSpPr>
          <p:cNvPr id="22" name="Shape 2">
            <a:extLst>
              <a:ext uri="{FF2B5EF4-FFF2-40B4-BE49-F238E27FC236}">
                <a16:creationId xmlns:a16="http://schemas.microsoft.com/office/drawing/2014/main" id="{91D785C5-9474-B322-60E8-05F43EF13CFB}"/>
              </a:ext>
            </a:extLst>
          </p:cNvPr>
          <p:cNvSpPr/>
          <p:nvPr/>
        </p:nvSpPr>
        <p:spPr>
          <a:xfrm>
            <a:off x="398676" y="2245901"/>
            <a:ext cx="209974" cy="1816817"/>
          </a:xfrm>
          <a:prstGeom prst="roundRect">
            <a:avLst>
              <a:gd name="adj" fmla="val 94239"/>
            </a:avLst>
          </a:prstGeom>
          <a:solidFill>
            <a:srgbClr val="26A688"/>
          </a:solidFill>
          <a:ln/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2187" y="648287"/>
            <a:ext cx="5334360" cy="514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Deberes Clave del Docente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062187" y="2089649"/>
            <a:ext cx="7992428" cy="2286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6" name="Text 3"/>
          <p:cNvSpPr/>
          <p:nvPr/>
        </p:nvSpPr>
        <p:spPr>
          <a:xfrm>
            <a:off x="6062187" y="1563981"/>
            <a:ext cx="3555683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2800" b="1" dirty="0">
              <a:solidFill>
                <a:srgbClr val="333F70"/>
              </a:solidFill>
              <a:latin typeface="Arial" panose="020B0604020202020204" pitchFamily="34" charset="0"/>
              <a:ea typeface="Unbounded Bold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2000"/>
              </a:lnSpc>
              <a:buNone/>
            </a:pPr>
            <a:r>
              <a:rPr lang="en-US" sz="2800" b="1" dirty="0" err="1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Cumplimiento</a:t>
            </a:r>
            <a:r>
              <a:rPr lang="en-US" sz="28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 de Funciones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062186" y="2127051"/>
            <a:ext cx="7992427" cy="193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Realizar actividades académicas y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curriculares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no lectivas según el plan institucional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062186" y="3594854"/>
            <a:ext cx="7992428" cy="2286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0" name="Text 7"/>
          <p:cNvSpPr/>
          <p:nvPr/>
        </p:nvSpPr>
        <p:spPr>
          <a:xfrm>
            <a:off x="6062186" y="3360777"/>
            <a:ext cx="3222546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Enseñanza y Aprendizaje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062185" y="3757723"/>
            <a:ext cx="7992428" cy="227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Desarrollar procesos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sistemáticos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 enseñanza-aprendizaje con los educandos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045043" y="5155842"/>
            <a:ext cx="7992428" cy="2286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4" name="Text 11"/>
          <p:cNvSpPr/>
          <p:nvPr/>
        </p:nvSpPr>
        <p:spPr>
          <a:xfrm>
            <a:off x="6045043" y="4897417"/>
            <a:ext cx="3098959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Evaluación y Planeación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062186" y="5233988"/>
            <a:ext cx="7992428" cy="227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Participar activamente en la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planeación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,</a:t>
            </a:r>
          </a:p>
          <a:p>
            <a:pPr marL="0" indent="0" algn="l">
              <a:buNone/>
            </a:pP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evaluación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institucional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y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disciplina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escolar</a:t>
            </a:r>
          </a:p>
          <a:p>
            <a:pPr marL="0" indent="0" algn="l">
              <a:buNone/>
            </a:pPr>
            <a:endParaRPr lang="en-US" sz="2400" dirty="0">
              <a:solidFill>
                <a:srgbClr val="333F70"/>
              </a:solidFill>
              <a:latin typeface="Arial" panose="020B0604020202020204" pitchFamily="34" charset="0"/>
              <a:ea typeface="Open Sans" pitchFamily="3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062186" y="5703689"/>
            <a:ext cx="164425" cy="205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250" dirty="0"/>
          </a:p>
        </p:txBody>
      </p:sp>
      <p:sp>
        <p:nvSpPr>
          <p:cNvPr id="17" name="Shape 14"/>
          <p:cNvSpPr/>
          <p:nvPr/>
        </p:nvSpPr>
        <p:spPr>
          <a:xfrm>
            <a:off x="6144398" y="6764601"/>
            <a:ext cx="7992428" cy="2286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8" name="Text 15"/>
          <p:cNvSpPr/>
          <p:nvPr/>
        </p:nvSpPr>
        <p:spPr>
          <a:xfrm>
            <a:off x="6045043" y="6512746"/>
            <a:ext cx="2638544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Formación Continua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144398" y="6963788"/>
            <a:ext cx="7992428" cy="227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Mantenerse actualizado y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mejorar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constantemente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las competencias profesionales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2233" y="567452"/>
            <a:ext cx="13185934" cy="1289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Evaluación de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Desempeño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: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Exigencia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del Decreto 1278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2015490" y="4007287"/>
            <a:ext cx="2579489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36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Obligatoriedad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22233" y="4442341"/>
            <a:ext cx="3872746" cy="630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Evaluación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anual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obligatoria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al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finalizar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cada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año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lectivo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650" y="2232541"/>
            <a:ext cx="4614982" cy="4614982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5515" y="4385608"/>
            <a:ext cx="308729" cy="30872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2075" y="2776180"/>
            <a:ext cx="2710696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600" b="1" dirty="0" err="1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Responsabilidad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32075" y="3211235"/>
            <a:ext cx="3976092" cy="630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 cargo del rector o superior jerárquico, función indelegable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650" y="2232541"/>
            <a:ext cx="4614982" cy="461498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68317" y="2986742"/>
            <a:ext cx="308729" cy="30872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2075" y="5238393"/>
            <a:ext cx="2579489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6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Propósito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32075" y="5673447"/>
            <a:ext cx="3976092" cy="630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Revisar el cumplimiento de funciones y resultados obtenidos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7650" y="2232541"/>
            <a:ext cx="4614982" cy="4614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68317" y="5784473"/>
            <a:ext cx="308729" cy="308729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22233" y="7058620"/>
            <a:ext cx="13185934" cy="630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La evaluación constituye un mecanismo central para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el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seguimiento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procesos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institucionales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, lo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cual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no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debe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convertirse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en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herramienta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represión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1291" y="83952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¿Cómo se Realiza la Evaluación?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30436" y="3221712"/>
            <a:ext cx="2611636" cy="3543776"/>
          </a:xfrm>
          <a:prstGeom prst="roundRect">
            <a:avLst>
              <a:gd name="adj" fmla="val 6253"/>
            </a:avLst>
          </a:prstGeom>
          <a:solidFill>
            <a:srgbClr val="26A688"/>
          </a:solidFill>
          <a:ln/>
        </p:spPr>
      </p:sp>
      <p:sp>
        <p:nvSpPr>
          <p:cNvPr id="5" name="Text 2"/>
          <p:cNvSpPr/>
          <p:nvPr/>
        </p:nvSpPr>
        <p:spPr>
          <a:xfrm>
            <a:off x="857250" y="3448526"/>
            <a:ext cx="215800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Proceso Concertado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57250" y="4384000"/>
            <a:ext cx="2158008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Entre evaluador y evaluado, definiendo compromisos y evidencias a presentar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639741" y="3448526"/>
            <a:ext cx="471797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Instrumentos de Evaluación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3639741" y="4384000"/>
            <a:ext cx="4717971" cy="238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Observación directa de clases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Encuestas a familias y estudiantes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Análisis de logros estudiantiles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Autoevaluación docente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Evaluación del consejo directivo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9383" y="953453"/>
            <a:ext cx="11158538" cy="695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Consecuencias de la Evaluación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83" y="2086570"/>
            <a:ext cx="1113473" cy="133611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11454" y="2309217"/>
            <a:ext cx="4011811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Ascenso y Reubicación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2111454" y="2788206"/>
            <a:ext cx="11739563" cy="352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Impacto directo en procesos de ascenso y reubicación salarial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83" y="3422690"/>
            <a:ext cx="1113473" cy="133611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245519" y="3435602"/>
            <a:ext cx="2783681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Desvinculación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2114013" y="3816943"/>
            <a:ext cx="11739563" cy="352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3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Calificación inferior al 60% durante dos </a:t>
            </a:r>
            <a:r>
              <a:rPr lang="en-US" sz="23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años</a:t>
            </a:r>
            <a:r>
              <a:rPr lang="en-US" sz="23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consecutivos</a:t>
            </a:r>
            <a:r>
              <a:rPr lang="en-US" sz="23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puede</a:t>
            </a:r>
            <a:r>
              <a:rPr lang="en-US" sz="23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llevar</a:t>
            </a:r>
            <a:endParaRPr lang="en-US" sz="2300" dirty="0">
              <a:solidFill>
                <a:srgbClr val="333F70"/>
              </a:solidFill>
              <a:latin typeface="Arial" panose="020B0604020202020204" pitchFamily="34" charset="0"/>
              <a:ea typeface="Open Sans" pitchFamily="34" charset="-122"/>
              <a:cs typeface="Arial" panose="020B0604020202020204" pitchFamily="34" charset="0"/>
            </a:endParaRPr>
          </a:p>
          <a:p>
            <a:r>
              <a:rPr lang="en-US" sz="23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 la </a:t>
            </a:r>
            <a:r>
              <a:rPr lang="en-US" sz="23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desvinculación</a:t>
            </a:r>
            <a:r>
              <a:rPr lang="en-US" sz="23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del Escalafón Docente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383" y="4758809"/>
            <a:ext cx="1113473" cy="133611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11454" y="4981456"/>
            <a:ext cx="2917746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Mejora Continua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2111454" y="5460444"/>
            <a:ext cx="11739563" cy="352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Mecanismo para mejorar la calidad educativa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7"/>
          <p:cNvSpPr/>
          <p:nvPr/>
        </p:nvSpPr>
        <p:spPr>
          <a:xfrm>
            <a:off x="779383" y="6340912"/>
            <a:ext cx="13071634" cy="935117"/>
          </a:xfrm>
          <a:prstGeom prst="roundRect">
            <a:avLst>
              <a:gd name="adj" fmla="val 10003"/>
            </a:avLst>
          </a:prstGeom>
          <a:solidFill>
            <a:srgbClr val="C1F1E5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030" y="6683335"/>
            <a:ext cx="278368" cy="22264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03045" y="6615113"/>
            <a:ext cx="12125325" cy="352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Importante: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La evaluación busca ser un instrumento de mejora continua,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pero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Open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Puede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convertirse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un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proceso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de control o sanción</a:t>
            </a: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6246" y="1722596"/>
            <a:ext cx="7804309" cy="4784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400"/>
              </a:lnSpc>
              <a:buNone/>
            </a:pPr>
            <a:r>
              <a:rPr lang="en-US" sz="7500" b="1" dirty="0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Evaluación: ¿Clave para el Crecimiento y la Calidad?</a:t>
            </a:r>
            <a:endParaRPr lang="en-US" sz="7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9381" y="818198"/>
            <a:ext cx="7625239" cy="1356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Desafíos y Controversias</a:t>
            </a:r>
            <a:endParaRPr lang="en-US" sz="4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59381" y="2485668"/>
            <a:ext cx="30480" cy="4925735"/>
          </a:xfrm>
          <a:prstGeom prst="roundRect">
            <a:avLst>
              <a:gd name="adj" fmla="val 298993"/>
            </a:avLst>
          </a:prstGeom>
          <a:solidFill>
            <a:srgbClr val="BCDBD4"/>
          </a:solidFill>
          <a:ln/>
        </p:spPr>
      </p:sp>
      <p:sp>
        <p:nvSpPr>
          <p:cNvPr id="5" name="Shape 2"/>
          <p:cNvSpPr/>
          <p:nvPr/>
        </p:nvSpPr>
        <p:spPr>
          <a:xfrm>
            <a:off x="789861" y="2485668"/>
            <a:ext cx="7625239" cy="1252061"/>
          </a:xfrm>
          <a:prstGeom prst="rect">
            <a:avLst/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06793" y="2710220"/>
            <a:ext cx="3413284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Percepción Docente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80122" y="3050178"/>
            <a:ext cx="7183755" cy="339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Algunos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Directivos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docentes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o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Docentes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lo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consideran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un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proceso</a:t>
            </a:r>
            <a:r>
              <a:rPr lang="en-US" sz="20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punitivo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89861" y="4152781"/>
            <a:ext cx="7625239" cy="1591508"/>
          </a:xfrm>
          <a:prstGeom prst="rect">
            <a:avLst/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06793" y="4377333"/>
            <a:ext cx="4813816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Cumplimiento de Protocolos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06793" y="4840843"/>
            <a:ext cx="7377827" cy="678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Necesidad de seguir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estrictamente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los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procedimientos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para evitar extralimitaciones y asegurar justicia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89861" y="6159341"/>
            <a:ext cx="7625239" cy="1252061"/>
          </a:xfrm>
          <a:prstGeom prst="rect">
            <a:avLst/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06793" y="6383893"/>
            <a:ext cx="3684151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Arial" panose="020B0604020202020204" pitchFamily="34" charset="0"/>
                <a:ea typeface="Unbounded Bold" pitchFamily="34" charset="-122"/>
                <a:cs typeface="Arial" panose="020B0604020202020204" pitchFamily="34" charset="0"/>
              </a:rPr>
              <a:t>Impacto en la Calidad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80121" y="6734569"/>
            <a:ext cx="7183755" cy="339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Defensa del MEN como mecanismo para </a:t>
            </a:r>
            <a:r>
              <a:rPr lang="en-US" sz="2400" dirty="0" err="1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mejorar</a:t>
            </a: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</a:p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la calidad educativa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123</TotalTime>
  <Words>493</Words>
  <Application>Microsoft Office PowerPoint</Application>
  <PresentationFormat>Personalizado</PresentationFormat>
  <Paragraphs>87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Wingdings 3</vt:lpstr>
      <vt:lpstr>Open Sans</vt:lpstr>
      <vt:lpstr>Unbounded Bold</vt:lpstr>
      <vt:lpstr>Trebuchet MS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flor silva</cp:lastModifiedBy>
  <cp:revision>1</cp:revision>
  <dcterms:created xsi:type="dcterms:W3CDTF">2026-03-15T01:33:16Z</dcterms:created>
  <dcterms:modified xsi:type="dcterms:W3CDTF">2026-03-19T20:14:00Z</dcterms:modified>
</cp:coreProperties>
</file>